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710" r:id="rId1"/>
    <p:sldMasterId id="2147483681" r:id="rId2"/>
    <p:sldMasterId id="2147483699" r:id="rId3"/>
    <p:sldMasterId id="2147483720" r:id="rId4"/>
  </p:sldMasterIdLst>
  <p:sldIdLst>
    <p:sldId id="256" r:id="rId5"/>
    <p:sldId id="259" r:id="rId6"/>
    <p:sldId id="262" r:id="rId7"/>
    <p:sldId id="263" r:id="rId8"/>
    <p:sldId id="265" r:id="rId9"/>
    <p:sldId id="274" r:id="rId10"/>
    <p:sldId id="277" r:id="rId11"/>
    <p:sldId id="276" r:id="rId12"/>
    <p:sldId id="275" r:id="rId13"/>
    <p:sldId id="278" r:id="rId14"/>
    <p:sldId id="284" r:id="rId15"/>
    <p:sldId id="271" r:id="rId16"/>
    <p:sldId id="279" r:id="rId17"/>
    <p:sldId id="281" r:id="rId18"/>
    <p:sldId id="282" r:id="rId19"/>
    <p:sldId id="285" r:id="rId20"/>
    <p:sldId id="283" r:id="rId21"/>
    <p:sldId id="272" r:id="rId22"/>
    <p:sldId id="273" r:id="rId23"/>
    <p:sldId id="266" r:id="rId24"/>
  </p:sldIdLst>
  <p:sldSz cx="10320338" cy="77406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003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52" d="100"/>
          <a:sy n="52" d="100"/>
        </p:scale>
        <p:origin x="36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0247" y="1266826"/>
            <a:ext cx="7739845" cy="26955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0247" y="4065589"/>
            <a:ext cx="7739845" cy="18684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48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10320340" cy="7740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368" y="1266816"/>
            <a:ext cx="7441931" cy="2694893"/>
          </a:xfrm>
        </p:spPr>
        <p:txBody>
          <a:bodyPr anchor="b">
            <a:normAutofit/>
          </a:bodyPr>
          <a:lstStyle>
            <a:lvl1pPr algn="l">
              <a:defRPr sz="541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368" y="4065634"/>
            <a:ext cx="7441931" cy="1868865"/>
          </a:xfrm>
        </p:spPr>
        <p:txBody>
          <a:bodyPr>
            <a:normAutofit/>
          </a:bodyPr>
          <a:lstStyle>
            <a:lvl1pPr marL="0" indent="0" algn="l">
              <a:buNone/>
              <a:defRPr sz="2257" cap="all" baseline="0">
                <a:solidFill>
                  <a:srgbClr val="002060"/>
                </a:solidFill>
              </a:defRPr>
            </a:lvl1pPr>
            <a:lvl2pPr marL="516019" indent="0" algn="ctr">
              <a:buNone/>
              <a:defRPr sz="2257"/>
            </a:lvl2pPr>
            <a:lvl3pPr marL="1032038" indent="0" algn="ctr">
              <a:buNone/>
              <a:defRPr sz="2032"/>
            </a:lvl3pPr>
            <a:lvl4pPr marL="1548058" indent="0" algn="ctr">
              <a:buNone/>
              <a:defRPr sz="1806"/>
            </a:lvl4pPr>
            <a:lvl5pPr marL="2064077" indent="0" algn="ctr">
              <a:buNone/>
              <a:defRPr sz="1806"/>
            </a:lvl5pPr>
            <a:lvl6pPr marL="2580096" indent="0" algn="ctr">
              <a:buNone/>
              <a:defRPr sz="1806"/>
            </a:lvl6pPr>
            <a:lvl7pPr marL="3096116" indent="0" algn="ctr">
              <a:buNone/>
              <a:defRPr sz="1806"/>
            </a:lvl7pPr>
            <a:lvl8pPr marL="3612135" indent="0" algn="ctr">
              <a:buNone/>
              <a:defRPr sz="1806"/>
            </a:lvl8pPr>
            <a:lvl9pPr marL="4128155" indent="0" algn="ctr">
              <a:buNone/>
              <a:defRPr sz="1806"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1005" y="6106519"/>
            <a:ext cx="2322076" cy="412118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88365" y="6106519"/>
            <a:ext cx="4338137" cy="41211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7586" y="6106514"/>
            <a:ext cx="652715" cy="412118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7" name="Rectángulo 66"/>
          <p:cNvSpPr/>
          <p:nvPr userDrawn="1"/>
        </p:nvSpPr>
        <p:spPr>
          <a:xfrm>
            <a:off x="3" y="6590789"/>
            <a:ext cx="10320338" cy="920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209" tIns="51603" rIns="103209" bIns="51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2032" dirty="0"/>
          </a:p>
        </p:txBody>
      </p:sp>
      <p:pic>
        <p:nvPicPr>
          <p:cNvPr id="68" name="Imagen 6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515" y="6623730"/>
            <a:ext cx="1975321" cy="828419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8" y="6742479"/>
            <a:ext cx="1691394" cy="5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7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0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186" y="1601892"/>
            <a:ext cx="8385275" cy="3219895"/>
          </a:xfrm>
        </p:spPr>
        <p:txBody>
          <a:bodyPr anchor="b">
            <a:normAutofit/>
          </a:bodyPr>
          <a:lstStyle>
            <a:lvl1pPr>
              <a:defRPr sz="406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186" y="4993794"/>
            <a:ext cx="8385275" cy="1209706"/>
          </a:xfrm>
        </p:spPr>
        <p:txBody>
          <a:bodyPr>
            <a:normAutofit/>
          </a:bodyPr>
          <a:lstStyle>
            <a:lvl1pPr marL="0" indent="0">
              <a:buNone/>
              <a:defRPr sz="2032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516019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2pPr>
            <a:lvl3pPr marL="1032038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3pPr>
            <a:lvl4pPr marL="1548058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4pPr>
            <a:lvl5pPr marL="2064077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5pPr>
            <a:lvl6pPr marL="2580096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6pPr>
            <a:lvl7pPr marL="3096116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7pPr>
            <a:lvl8pPr marL="3612135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8pPr>
            <a:lvl9pPr marL="4128155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8749" y="6640477"/>
            <a:ext cx="652715" cy="412118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9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187" y="2539007"/>
            <a:ext cx="4129480" cy="3554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4673" y="2539007"/>
            <a:ext cx="4126790" cy="3554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6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186" y="698815"/>
            <a:ext cx="8385275" cy="166818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701" y="2539004"/>
            <a:ext cx="3935969" cy="929953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709" b="0" cap="all" baseline="0">
                <a:solidFill>
                  <a:schemeClr val="tx1"/>
                </a:solidFill>
              </a:defRPr>
            </a:lvl1pPr>
            <a:lvl2pPr marL="516019" indent="0">
              <a:buNone/>
              <a:defRPr sz="2257" b="1"/>
            </a:lvl2pPr>
            <a:lvl3pPr marL="1032038" indent="0">
              <a:buNone/>
              <a:defRPr sz="2032" b="1"/>
            </a:lvl3pPr>
            <a:lvl4pPr marL="1548058" indent="0">
              <a:buNone/>
              <a:defRPr sz="1806" b="1"/>
            </a:lvl4pPr>
            <a:lvl5pPr marL="2064077" indent="0">
              <a:buNone/>
              <a:defRPr sz="1806" b="1"/>
            </a:lvl5pPr>
            <a:lvl6pPr marL="2580096" indent="0">
              <a:buNone/>
              <a:defRPr sz="1806" b="1"/>
            </a:lvl6pPr>
            <a:lvl7pPr marL="3096116" indent="0">
              <a:buNone/>
              <a:defRPr sz="1806" b="1"/>
            </a:lvl7pPr>
            <a:lvl8pPr marL="3612135" indent="0">
              <a:buNone/>
              <a:defRPr sz="1806" b="1"/>
            </a:lvl8pPr>
            <a:lvl9pPr marL="4128155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189" y="3468961"/>
            <a:ext cx="4129482" cy="271258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8185" y="2539004"/>
            <a:ext cx="3933277" cy="929953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709" b="0" cap="all" baseline="0">
                <a:solidFill>
                  <a:schemeClr val="tx1"/>
                </a:solidFill>
              </a:defRPr>
            </a:lvl1pPr>
            <a:lvl2pPr marL="516019" indent="0">
              <a:buNone/>
              <a:defRPr sz="2257" b="1"/>
            </a:lvl2pPr>
            <a:lvl3pPr marL="1032038" indent="0">
              <a:buNone/>
              <a:defRPr sz="2032" b="1"/>
            </a:lvl3pPr>
            <a:lvl4pPr marL="1548058" indent="0">
              <a:buNone/>
              <a:defRPr sz="1806" b="1"/>
            </a:lvl4pPr>
            <a:lvl5pPr marL="2064077" indent="0">
              <a:buNone/>
              <a:defRPr sz="1806" b="1"/>
            </a:lvl5pPr>
            <a:lvl6pPr marL="2580096" indent="0">
              <a:buNone/>
              <a:defRPr sz="1806" b="1"/>
            </a:lvl6pPr>
            <a:lvl7pPr marL="3096116" indent="0">
              <a:buNone/>
              <a:defRPr sz="1806" b="1"/>
            </a:lvl7pPr>
            <a:lvl8pPr marL="3612135" indent="0">
              <a:buNone/>
              <a:defRPr sz="1806" b="1"/>
            </a:lvl8pPr>
            <a:lvl9pPr marL="4128155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4673" y="3468961"/>
            <a:ext cx="4126790" cy="271258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30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0998" y="5762753"/>
            <a:ext cx="2322076" cy="412118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6447" y="5762753"/>
            <a:ext cx="5281477" cy="41211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8751" y="5760542"/>
            <a:ext cx="652715" cy="412118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36873" y="7245006"/>
            <a:ext cx="2322076" cy="412118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8790" y="7245006"/>
            <a:ext cx="5281477" cy="41211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19196" y="7242794"/>
            <a:ext cx="652715" cy="412118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0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669" y="457509"/>
            <a:ext cx="3264075" cy="2081496"/>
          </a:xfrm>
        </p:spPr>
        <p:txBody>
          <a:bodyPr anchor="b"/>
          <a:lstStyle>
            <a:lvl1pPr>
              <a:defRPr sz="3612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646" y="457510"/>
            <a:ext cx="4986817" cy="5724033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669" y="2539004"/>
            <a:ext cx="3264075" cy="3642537"/>
          </a:xfrm>
        </p:spPr>
        <p:txBody>
          <a:bodyPr/>
          <a:lstStyle>
            <a:lvl1pPr marL="0" indent="0">
              <a:buNone/>
              <a:defRPr sz="1806"/>
            </a:lvl1pPr>
            <a:lvl2pPr marL="516019" indent="0">
              <a:buNone/>
              <a:defRPr sz="1580"/>
            </a:lvl2pPr>
            <a:lvl3pPr marL="1032038" indent="0">
              <a:buNone/>
              <a:defRPr sz="1354"/>
            </a:lvl3pPr>
            <a:lvl4pPr marL="1548058" indent="0">
              <a:buNone/>
              <a:defRPr sz="1129"/>
            </a:lvl4pPr>
            <a:lvl5pPr marL="2064077" indent="0">
              <a:buNone/>
              <a:defRPr sz="1129"/>
            </a:lvl5pPr>
            <a:lvl6pPr marL="2580096" indent="0">
              <a:buNone/>
              <a:defRPr sz="1129"/>
            </a:lvl6pPr>
            <a:lvl7pPr marL="3096116" indent="0">
              <a:buNone/>
              <a:defRPr sz="1129"/>
            </a:lvl7pPr>
            <a:lvl8pPr marL="3612135" indent="0">
              <a:buNone/>
              <a:defRPr sz="1129"/>
            </a:lvl8pPr>
            <a:lvl9pPr marL="4128155" indent="0">
              <a:buNone/>
              <a:defRPr sz="112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9927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192" y="688059"/>
            <a:ext cx="5023469" cy="1850945"/>
          </a:xfrm>
        </p:spPr>
        <p:txBody>
          <a:bodyPr anchor="b"/>
          <a:lstStyle>
            <a:lvl1pPr>
              <a:defRPr sz="361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47668" y="688065"/>
            <a:ext cx="3103796" cy="52809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rgbClr val="009FE3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612"/>
            </a:lvl1pPr>
            <a:lvl2pPr marL="516019" indent="0">
              <a:buNone/>
              <a:defRPr sz="3160"/>
            </a:lvl2pPr>
            <a:lvl3pPr marL="1032038" indent="0">
              <a:buNone/>
              <a:defRPr sz="2709"/>
            </a:lvl3pPr>
            <a:lvl4pPr marL="1548058" indent="0">
              <a:buNone/>
              <a:defRPr sz="2257"/>
            </a:lvl4pPr>
            <a:lvl5pPr marL="2064077" indent="0">
              <a:buNone/>
              <a:defRPr sz="2257"/>
            </a:lvl5pPr>
            <a:lvl6pPr marL="2580096" indent="0">
              <a:buNone/>
              <a:defRPr sz="2257"/>
            </a:lvl6pPr>
            <a:lvl7pPr marL="3096116" indent="0">
              <a:buNone/>
              <a:defRPr sz="2257"/>
            </a:lvl7pPr>
            <a:lvl8pPr marL="3612135" indent="0">
              <a:buNone/>
              <a:defRPr sz="2257"/>
            </a:lvl8pPr>
            <a:lvl9pPr marL="4128155" indent="0">
              <a:buNone/>
              <a:defRPr sz="2257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190" y="2539006"/>
            <a:ext cx="5023471" cy="3609598"/>
          </a:xfrm>
        </p:spPr>
        <p:txBody>
          <a:bodyPr/>
          <a:lstStyle>
            <a:lvl1pPr marL="0" indent="0">
              <a:buNone/>
              <a:defRPr sz="1806"/>
            </a:lvl1pPr>
            <a:lvl2pPr marL="516019" indent="0">
              <a:buNone/>
              <a:defRPr sz="1580"/>
            </a:lvl2pPr>
            <a:lvl3pPr marL="1032038" indent="0">
              <a:buNone/>
              <a:defRPr sz="1354"/>
            </a:lvl3pPr>
            <a:lvl4pPr marL="1548058" indent="0">
              <a:buNone/>
              <a:defRPr sz="1129"/>
            </a:lvl4pPr>
            <a:lvl5pPr marL="2064077" indent="0">
              <a:buNone/>
              <a:defRPr sz="1129"/>
            </a:lvl5pPr>
            <a:lvl6pPr marL="2580096" indent="0">
              <a:buNone/>
              <a:defRPr sz="1129"/>
            </a:lvl6pPr>
            <a:lvl7pPr marL="3096116" indent="0">
              <a:buNone/>
              <a:defRPr sz="1129"/>
            </a:lvl7pPr>
            <a:lvl8pPr marL="3612135" indent="0">
              <a:buNone/>
              <a:defRPr sz="1129"/>
            </a:lvl8pPr>
            <a:lvl9pPr marL="4128155" indent="0">
              <a:buNone/>
              <a:defRPr sz="112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268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190" y="4573226"/>
            <a:ext cx="8390654" cy="924809"/>
          </a:xfrm>
        </p:spPr>
        <p:txBody>
          <a:bodyPr anchor="b">
            <a:normAutofit/>
          </a:bodyPr>
          <a:lstStyle>
            <a:lvl1pPr>
              <a:defRPr sz="361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6190" y="684475"/>
            <a:ext cx="8390654" cy="372447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rgbClr val="009FE3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612" dirty="0"/>
            </a:lvl1pPr>
          </a:lstStyle>
          <a:p>
            <a:pPr marL="0" lvl="0" indent="0">
              <a:buNone/>
            </a:pPr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151" y="5498032"/>
            <a:ext cx="8389388" cy="650571"/>
          </a:xfrm>
        </p:spPr>
        <p:txBody>
          <a:bodyPr>
            <a:normAutofit/>
          </a:bodyPr>
          <a:lstStyle>
            <a:lvl1pPr marL="0" indent="0">
              <a:buNone/>
              <a:defRPr sz="1806"/>
            </a:lvl1pPr>
            <a:lvl2pPr marL="516019" indent="0">
              <a:buNone/>
              <a:defRPr sz="1580"/>
            </a:lvl2pPr>
            <a:lvl3pPr marL="1032038" indent="0">
              <a:buNone/>
              <a:defRPr sz="1354"/>
            </a:lvl3pPr>
            <a:lvl4pPr marL="1548058" indent="0">
              <a:buNone/>
              <a:defRPr sz="1129"/>
            </a:lvl4pPr>
            <a:lvl5pPr marL="2064077" indent="0">
              <a:buNone/>
              <a:defRPr sz="1129"/>
            </a:lvl5pPr>
            <a:lvl6pPr marL="2580096" indent="0">
              <a:buNone/>
              <a:defRPr sz="1129"/>
            </a:lvl6pPr>
            <a:lvl7pPr marL="3096116" indent="0">
              <a:buNone/>
              <a:defRPr sz="1129"/>
            </a:lvl7pPr>
            <a:lvl8pPr marL="3612135" indent="0">
              <a:buNone/>
              <a:defRPr sz="1129"/>
            </a:lvl8pPr>
            <a:lvl9pPr marL="4128155" indent="0">
              <a:buNone/>
              <a:defRPr sz="1129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74459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6128261" y="6303356"/>
            <a:ext cx="3482523" cy="4127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s-MX" dirty="0" smtClean="0"/>
              <a:t>Pie de Foto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2795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29" y="688061"/>
            <a:ext cx="8385237" cy="3870325"/>
          </a:xfrm>
        </p:spPr>
        <p:txBody>
          <a:bodyPr anchor="ctr">
            <a:normAutofit/>
          </a:bodyPr>
          <a:lstStyle>
            <a:lvl1pPr>
              <a:defRPr sz="406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187" y="4988423"/>
            <a:ext cx="8383970" cy="1149204"/>
          </a:xfrm>
        </p:spPr>
        <p:txBody>
          <a:bodyPr anchor="ctr">
            <a:normAutofit/>
          </a:bodyPr>
          <a:lstStyle>
            <a:lvl1pPr marL="0" indent="0">
              <a:buNone/>
              <a:defRPr sz="2032"/>
            </a:lvl1pPr>
            <a:lvl2pPr marL="516019" indent="0">
              <a:buNone/>
              <a:defRPr sz="1580"/>
            </a:lvl2pPr>
            <a:lvl3pPr marL="1032038" indent="0">
              <a:buNone/>
              <a:defRPr sz="1354"/>
            </a:lvl3pPr>
            <a:lvl4pPr marL="1548058" indent="0">
              <a:buNone/>
              <a:defRPr sz="1129"/>
            </a:lvl4pPr>
            <a:lvl5pPr marL="2064077" indent="0">
              <a:buNone/>
              <a:defRPr sz="1129"/>
            </a:lvl5pPr>
            <a:lvl6pPr marL="2580096" indent="0">
              <a:buNone/>
              <a:defRPr sz="1129"/>
            </a:lvl6pPr>
            <a:lvl7pPr marL="3096116" indent="0">
              <a:buNone/>
              <a:defRPr sz="1129"/>
            </a:lvl7pPr>
            <a:lvl8pPr marL="3612135" indent="0">
              <a:buNone/>
              <a:defRPr sz="1129"/>
            </a:lvl8pPr>
            <a:lvl9pPr marL="4128155" indent="0">
              <a:buNone/>
              <a:defRPr sz="112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2240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96" y="688059"/>
            <a:ext cx="7874634" cy="3102162"/>
          </a:xfrm>
        </p:spPr>
        <p:txBody>
          <a:bodyPr anchor="ctr">
            <a:normAutofit/>
          </a:bodyPr>
          <a:lstStyle>
            <a:lvl1pPr>
              <a:defRPr sz="406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6499" y="3798717"/>
            <a:ext cx="7408684" cy="619622"/>
          </a:xfrm>
        </p:spPr>
        <p:txBody>
          <a:bodyPr anchor="t">
            <a:normAutofit/>
          </a:bodyPr>
          <a:lstStyle>
            <a:lvl1pPr marL="0" indent="0">
              <a:buNone/>
              <a:defRPr sz="1580"/>
            </a:lvl1pPr>
            <a:lvl2pPr marL="516019" indent="0">
              <a:buNone/>
              <a:defRPr sz="1580"/>
            </a:lvl2pPr>
            <a:lvl3pPr marL="1032038" indent="0">
              <a:buNone/>
              <a:defRPr sz="1354"/>
            </a:lvl3pPr>
            <a:lvl4pPr marL="1548058" indent="0">
              <a:buNone/>
              <a:defRPr sz="1129"/>
            </a:lvl4pPr>
            <a:lvl5pPr marL="2064077" indent="0">
              <a:buNone/>
              <a:defRPr sz="1129"/>
            </a:lvl5pPr>
            <a:lvl6pPr marL="2580096" indent="0">
              <a:buNone/>
              <a:defRPr sz="1129"/>
            </a:lvl6pPr>
            <a:lvl7pPr marL="3096116" indent="0">
              <a:buNone/>
              <a:defRPr sz="1129"/>
            </a:lvl7pPr>
            <a:lvl8pPr marL="3612135" indent="0">
              <a:buNone/>
              <a:defRPr sz="1129"/>
            </a:lvl8pPr>
            <a:lvl9pPr marL="4128155" indent="0">
              <a:buNone/>
              <a:defRPr sz="112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187" y="4864622"/>
            <a:ext cx="8385277" cy="1358375"/>
          </a:xfrm>
        </p:spPr>
        <p:txBody>
          <a:bodyPr anchor="ctr">
            <a:normAutofit/>
          </a:bodyPr>
          <a:lstStyle>
            <a:lvl1pPr marL="0" indent="0">
              <a:buNone/>
              <a:defRPr sz="2032"/>
            </a:lvl1pPr>
            <a:lvl2pPr marL="516019" indent="0">
              <a:buNone/>
              <a:defRPr sz="1580"/>
            </a:lvl2pPr>
            <a:lvl3pPr marL="1032038" indent="0">
              <a:buNone/>
              <a:defRPr sz="1354"/>
            </a:lvl3pPr>
            <a:lvl4pPr marL="1548058" indent="0">
              <a:buNone/>
              <a:defRPr sz="1129"/>
            </a:lvl4pPr>
            <a:lvl5pPr marL="2064077" indent="0">
              <a:buNone/>
              <a:defRPr sz="1129"/>
            </a:lvl5pPr>
            <a:lvl6pPr marL="2580096" indent="0">
              <a:buNone/>
              <a:defRPr sz="1129"/>
            </a:lvl6pPr>
            <a:lvl7pPr marL="3096116" indent="0">
              <a:buNone/>
              <a:defRPr sz="1129"/>
            </a:lvl7pPr>
            <a:lvl8pPr marL="3612135" indent="0">
              <a:buNone/>
              <a:defRPr sz="1129"/>
            </a:lvl8pPr>
            <a:lvl9pPr marL="4128155" indent="0">
              <a:buNone/>
              <a:defRPr sz="112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4808" y="826659"/>
            <a:ext cx="516017" cy="660039"/>
          </a:xfrm>
          <a:prstGeom prst="rect">
            <a:avLst/>
          </a:prstGeom>
        </p:spPr>
        <p:txBody>
          <a:bodyPr vert="horz" lIns="103209" tIns="51603" rIns="103209" bIns="51603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03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919720" y="3120835"/>
            <a:ext cx="516017" cy="660039"/>
          </a:xfrm>
          <a:prstGeom prst="rect">
            <a:avLst/>
          </a:prstGeom>
        </p:spPr>
        <p:txBody>
          <a:bodyPr vert="horz" lIns="103209" tIns="51603" rIns="103209" bIns="51603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03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857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191" y="2233031"/>
            <a:ext cx="8385276" cy="2835117"/>
          </a:xfrm>
        </p:spPr>
        <p:txBody>
          <a:bodyPr anchor="b">
            <a:normAutofit/>
          </a:bodyPr>
          <a:lstStyle>
            <a:lvl1pPr>
              <a:defRPr sz="406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148" y="5257119"/>
            <a:ext cx="8384009" cy="1056183"/>
          </a:xfrm>
        </p:spPr>
        <p:txBody>
          <a:bodyPr anchor="t">
            <a:normAutofit/>
          </a:bodyPr>
          <a:lstStyle>
            <a:lvl1pPr marL="0" indent="0">
              <a:buNone/>
              <a:defRPr sz="2032"/>
            </a:lvl1pPr>
            <a:lvl2pPr marL="516019" indent="0">
              <a:buNone/>
              <a:defRPr sz="1580"/>
            </a:lvl2pPr>
            <a:lvl3pPr marL="1032038" indent="0">
              <a:buNone/>
              <a:defRPr sz="1354"/>
            </a:lvl3pPr>
            <a:lvl4pPr marL="1548058" indent="0">
              <a:buNone/>
              <a:defRPr sz="1129"/>
            </a:lvl4pPr>
            <a:lvl5pPr marL="2064077" indent="0">
              <a:buNone/>
              <a:defRPr sz="1129"/>
            </a:lvl5pPr>
            <a:lvl6pPr marL="2580096" indent="0">
              <a:buNone/>
              <a:defRPr sz="1129"/>
            </a:lvl6pPr>
            <a:lvl7pPr marL="3096116" indent="0">
              <a:buNone/>
              <a:defRPr sz="1129"/>
            </a:lvl7pPr>
            <a:lvl8pPr marL="3612135" indent="0">
              <a:buNone/>
              <a:defRPr sz="1129"/>
            </a:lvl8pPr>
            <a:lvl9pPr marL="4128155" indent="0">
              <a:buNone/>
              <a:defRPr sz="112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66192" y="688061"/>
            <a:ext cx="8385274" cy="2150181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6187" y="3018677"/>
            <a:ext cx="2706125" cy="774065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709" b="0" cap="all" baseline="0">
                <a:solidFill>
                  <a:schemeClr val="tx1"/>
                </a:solidFill>
              </a:defRPr>
            </a:lvl1pPr>
            <a:lvl2pPr marL="516019" indent="0">
              <a:buNone/>
              <a:defRPr sz="2257" b="1"/>
            </a:lvl2pPr>
            <a:lvl3pPr marL="1032038" indent="0">
              <a:buNone/>
              <a:defRPr sz="2032" b="1"/>
            </a:lvl3pPr>
            <a:lvl4pPr marL="1548058" indent="0">
              <a:buNone/>
              <a:defRPr sz="1806" b="1"/>
            </a:lvl4pPr>
            <a:lvl5pPr marL="2064077" indent="0">
              <a:buNone/>
              <a:defRPr sz="1806" b="1"/>
            </a:lvl5pPr>
            <a:lvl6pPr marL="2580096" indent="0">
              <a:buNone/>
              <a:defRPr sz="1806" b="1"/>
            </a:lvl6pPr>
            <a:lvl7pPr marL="3096116" indent="0">
              <a:buNone/>
              <a:defRPr sz="1806" b="1"/>
            </a:lvl7pPr>
            <a:lvl8pPr marL="3612135" indent="0">
              <a:buNone/>
              <a:defRPr sz="1806" b="1"/>
            </a:lvl8pPr>
            <a:lvl9pPr marL="4128155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54768" y="3792742"/>
            <a:ext cx="2716144" cy="2418157"/>
          </a:xfrm>
        </p:spPr>
        <p:txBody>
          <a:bodyPr anchor="t">
            <a:normAutofit/>
          </a:bodyPr>
          <a:lstStyle>
            <a:lvl1pPr marL="0" indent="0">
              <a:buNone/>
              <a:defRPr sz="1580"/>
            </a:lvl1pPr>
            <a:lvl2pPr marL="516019" indent="0">
              <a:buNone/>
              <a:defRPr sz="1354"/>
            </a:lvl2pPr>
            <a:lvl3pPr marL="1032038" indent="0">
              <a:buNone/>
              <a:defRPr sz="1129"/>
            </a:lvl3pPr>
            <a:lvl4pPr marL="1548058" indent="0">
              <a:buNone/>
              <a:defRPr sz="1015"/>
            </a:lvl4pPr>
            <a:lvl5pPr marL="2064077" indent="0">
              <a:buNone/>
              <a:defRPr sz="1015"/>
            </a:lvl5pPr>
            <a:lvl6pPr marL="2580096" indent="0">
              <a:buNone/>
              <a:defRPr sz="1015"/>
            </a:lvl6pPr>
            <a:lvl7pPr marL="3096116" indent="0">
              <a:buNone/>
              <a:defRPr sz="1015"/>
            </a:lvl7pPr>
            <a:lvl8pPr marL="3612135" indent="0">
              <a:buNone/>
              <a:defRPr sz="1015"/>
            </a:lvl8pPr>
            <a:lvl9pPr marL="4128155" indent="0">
              <a:buNone/>
              <a:defRPr sz="1015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1681" y="3022260"/>
            <a:ext cx="2695532" cy="774065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709" b="0" cap="all" baseline="0">
                <a:solidFill>
                  <a:schemeClr val="tx1"/>
                </a:solidFill>
              </a:defRPr>
            </a:lvl1pPr>
            <a:lvl2pPr marL="516019" indent="0">
              <a:buNone/>
              <a:defRPr sz="2257" b="1"/>
            </a:lvl2pPr>
            <a:lvl3pPr marL="1032038" indent="0">
              <a:buNone/>
              <a:defRPr sz="2032" b="1"/>
            </a:lvl3pPr>
            <a:lvl4pPr marL="1548058" indent="0">
              <a:buNone/>
              <a:defRPr sz="1806" b="1"/>
            </a:lvl4pPr>
            <a:lvl5pPr marL="2064077" indent="0">
              <a:buNone/>
              <a:defRPr sz="1806" b="1"/>
            </a:lvl5pPr>
            <a:lvl6pPr marL="2580096" indent="0">
              <a:buNone/>
              <a:defRPr sz="1806" b="1"/>
            </a:lvl6pPr>
            <a:lvl7pPr marL="3096116" indent="0">
              <a:buNone/>
              <a:defRPr sz="1806" b="1"/>
            </a:lvl7pPr>
            <a:lvl8pPr marL="3612135" indent="0">
              <a:buNone/>
              <a:defRPr sz="1806" b="1"/>
            </a:lvl8pPr>
            <a:lvl9pPr marL="4128155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12747" y="3796325"/>
            <a:ext cx="2705222" cy="2418157"/>
          </a:xfrm>
        </p:spPr>
        <p:txBody>
          <a:bodyPr anchor="t">
            <a:normAutofit/>
          </a:bodyPr>
          <a:lstStyle>
            <a:lvl1pPr marL="0" indent="0">
              <a:buNone/>
              <a:defRPr sz="1580"/>
            </a:lvl1pPr>
            <a:lvl2pPr marL="516019" indent="0">
              <a:buNone/>
              <a:defRPr sz="1354"/>
            </a:lvl2pPr>
            <a:lvl3pPr marL="1032038" indent="0">
              <a:buNone/>
              <a:defRPr sz="1129"/>
            </a:lvl3pPr>
            <a:lvl4pPr marL="1548058" indent="0">
              <a:buNone/>
              <a:defRPr sz="1015"/>
            </a:lvl4pPr>
            <a:lvl5pPr marL="2064077" indent="0">
              <a:buNone/>
              <a:defRPr sz="1015"/>
            </a:lvl5pPr>
            <a:lvl6pPr marL="2580096" indent="0">
              <a:buNone/>
              <a:defRPr sz="1015"/>
            </a:lvl6pPr>
            <a:lvl7pPr marL="3096116" indent="0">
              <a:buNone/>
              <a:defRPr sz="1015"/>
            </a:lvl7pPr>
            <a:lvl8pPr marL="3612135" indent="0">
              <a:buNone/>
              <a:defRPr sz="1015"/>
            </a:lvl8pPr>
            <a:lvl9pPr marL="4128155" indent="0">
              <a:buNone/>
              <a:defRPr sz="101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46971" y="3018677"/>
            <a:ext cx="2704491" cy="774065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709" b="0" cap="all" baseline="0">
                <a:solidFill>
                  <a:schemeClr val="tx1"/>
                </a:solidFill>
              </a:defRPr>
            </a:lvl1pPr>
            <a:lvl2pPr marL="516019" indent="0">
              <a:buNone/>
              <a:defRPr sz="2257" b="1"/>
            </a:lvl2pPr>
            <a:lvl3pPr marL="1032038" indent="0">
              <a:buNone/>
              <a:defRPr sz="2032" b="1"/>
            </a:lvl3pPr>
            <a:lvl4pPr marL="1548058" indent="0">
              <a:buNone/>
              <a:defRPr sz="1806" b="1"/>
            </a:lvl4pPr>
            <a:lvl5pPr marL="2064077" indent="0">
              <a:buNone/>
              <a:defRPr sz="1806" b="1"/>
            </a:lvl5pPr>
            <a:lvl6pPr marL="2580096" indent="0">
              <a:buNone/>
              <a:defRPr sz="1806" b="1"/>
            </a:lvl6pPr>
            <a:lvl7pPr marL="3096116" indent="0">
              <a:buNone/>
              <a:defRPr sz="1806" b="1"/>
            </a:lvl7pPr>
            <a:lvl8pPr marL="3612135" indent="0">
              <a:buNone/>
              <a:defRPr sz="1806" b="1"/>
            </a:lvl8pPr>
            <a:lvl9pPr marL="4128155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646971" y="3792742"/>
            <a:ext cx="2704491" cy="2418157"/>
          </a:xfrm>
        </p:spPr>
        <p:txBody>
          <a:bodyPr anchor="t">
            <a:normAutofit/>
          </a:bodyPr>
          <a:lstStyle>
            <a:lvl1pPr marL="0" indent="0">
              <a:buNone/>
              <a:defRPr sz="1580"/>
            </a:lvl1pPr>
            <a:lvl2pPr marL="516019" indent="0">
              <a:buNone/>
              <a:defRPr sz="1354"/>
            </a:lvl2pPr>
            <a:lvl3pPr marL="1032038" indent="0">
              <a:buNone/>
              <a:defRPr sz="1129"/>
            </a:lvl3pPr>
            <a:lvl4pPr marL="1548058" indent="0">
              <a:buNone/>
              <a:defRPr sz="1015"/>
            </a:lvl4pPr>
            <a:lvl5pPr marL="2064077" indent="0">
              <a:buNone/>
              <a:defRPr sz="1015"/>
            </a:lvl5pPr>
            <a:lvl6pPr marL="2580096" indent="0">
              <a:buNone/>
              <a:defRPr sz="1015"/>
            </a:lvl6pPr>
            <a:lvl7pPr marL="3096116" indent="0">
              <a:buNone/>
              <a:defRPr sz="1015"/>
            </a:lvl7pPr>
            <a:lvl8pPr marL="3612135" indent="0">
              <a:buNone/>
              <a:defRPr sz="1015"/>
            </a:lvl8pPr>
            <a:lvl9pPr marL="4128155" indent="0">
              <a:buNone/>
              <a:defRPr sz="101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0773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66192" y="688061"/>
            <a:ext cx="8385274" cy="215018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66191" y="4971486"/>
            <a:ext cx="2704721" cy="650429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57" b="0" cap="all" baseline="0">
                <a:solidFill>
                  <a:schemeClr val="tx1"/>
                </a:solidFill>
              </a:defRPr>
            </a:lvl1pPr>
            <a:lvl2pPr marL="516019" indent="0">
              <a:buNone/>
              <a:defRPr sz="2257" b="1"/>
            </a:lvl2pPr>
            <a:lvl3pPr marL="1032038" indent="0">
              <a:buNone/>
              <a:defRPr sz="2032" b="1"/>
            </a:lvl3pPr>
            <a:lvl4pPr marL="1548058" indent="0">
              <a:buNone/>
              <a:defRPr sz="1806" b="1"/>
            </a:lvl4pPr>
            <a:lvl5pPr marL="2064077" indent="0">
              <a:buNone/>
              <a:defRPr sz="1806" b="1"/>
            </a:lvl5pPr>
            <a:lvl6pPr marL="2580096" indent="0">
              <a:buNone/>
              <a:defRPr sz="1806" b="1"/>
            </a:lvl6pPr>
            <a:lvl7pPr marL="3096116" indent="0">
              <a:buNone/>
              <a:defRPr sz="1806" b="1"/>
            </a:lvl7pPr>
            <a:lvl8pPr marL="3612135" indent="0">
              <a:buNone/>
              <a:defRPr sz="1806" b="1"/>
            </a:lvl8pPr>
            <a:lvl9pPr marL="4128155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66191" y="3010251"/>
            <a:ext cx="2704721" cy="1720144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1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257" dirty="0"/>
            </a:lvl1pPr>
          </a:lstStyle>
          <a:p>
            <a:pPr marL="0" lvl="0" indent="0">
              <a:buNone/>
            </a:pPr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66191" y="5621918"/>
            <a:ext cx="2704721" cy="653460"/>
          </a:xfrm>
        </p:spPr>
        <p:txBody>
          <a:bodyPr anchor="t">
            <a:normAutofit/>
          </a:bodyPr>
          <a:lstStyle>
            <a:lvl1pPr marL="0" indent="0">
              <a:buNone/>
              <a:defRPr sz="1580"/>
            </a:lvl1pPr>
            <a:lvl2pPr marL="516019" indent="0">
              <a:buNone/>
              <a:defRPr sz="1354"/>
            </a:lvl2pPr>
            <a:lvl3pPr marL="1032038" indent="0">
              <a:buNone/>
              <a:defRPr sz="1129"/>
            </a:lvl3pPr>
            <a:lvl4pPr marL="1548058" indent="0">
              <a:buNone/>
              <a:defRPr sz="1015"/>
            </a:lvl4pPr>
            <a:lvl5pPr marL="2064077" indent="0">
              <a:buNone/>
              <a:defRPr sz="1015"/>
            </a:lvl5pPr>
            <a:lvl6pPr marL="2580096" indent="0">
              <a:buNone/>
              <a:defRPr sz="1015"/>
            </a:lvl6pPr>
            <a:lvl7pPr marL="3096116" indent="0">
              <a:buNone/>
              <a:defRPr sz="1015"/>
            </a:lvl7pPr>
            <a:lvl8pPr marL="3612135" indent="0">
              <a:buNone/>
              <a:defRPr sz="1015"/>
            </a:lvl8pPr>
            <a:lvl9pPr marL="4128155" indent="0">
              <a:buNone/>
              <a:defRPr sz="101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99913" y="4971486"/>
            <a:ext cx="2709089" cy="650429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57" b="0" cap="all" baseline="0">
                <a:solidFill>
                  <a:schemeClr val="tx1"/>
                </a:solidFill>
              </a:defRPr>
            </a:lvl1pPr>
            <a:lvl2pPr marL="516019" indent="0">
              <a:buNone/>
              <a:defRPr sz="2257" b="1"/>
            </a:lvl2pPr>
            <a:lvl3pPr marL="1032038" indent="0">
              <a:buNone/>
              <a:defRPr sz="2032" b="1"/>
            </a:lvl3pPr>
            <a:lvl4pPr marL="1548058" indent="0">
              <a:buNone/>
              <a:defRPr sz="1806" b="1"/>
            </a:lvl4pPr>
            <a:lvl5pPr marL="2064077" indent="0">
              <a:buNone/>
              <a:defRPr sz="1806" b="1"/>
            </a:lvl5pPr>
            <a:lvl6pPr marL="2580096" indent="0">
              <a:buNone/>
              <a:defRPr sz="1806" b="1"/>
            </a:lvl6pPr>
            <a:lvl7pPr marL="3096116" indent="0">
              <a:buNone/>
              <a:defRPr sz="1806" b="1"/>
            </a:lvl7pPr>
            <a:lvl8pPr marL="3612135" indent="0">
              <a:buNone/>
              <a:defRPr sz="1806" b="1"/>
            </a:lvl8pPr>
            <a:lvl9pPr marL="4128155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99917" y="3010251"/>
            <a:ext cx="2707853" cy="1720144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1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257" dirty="0"/>
            </a:lvl1pPr>
          </a:lstStyle>
          <a:p>
            <a:pPr marL="0" lvl="0" indent="0">
              <a:buNone/>
            </a:pPr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98677" y="5621917"/>
            <a:ext cx="2709089" cy="647466"/>
          </a:xfrm>
        </p:spPr>
        <p:txBody>
          <a:bodyPr anchor="t">
            <a:normAutofit/>
          </a:bodyPr>
          <a:lstStyle>
            <a:lvl1pPr marL="0" indent="0">
              <a:buNone/>
              <a:defRPr sz="1580"/>
            </a:lvl1pPr>
            <a:lvl2pPr marL="516019" indent="0">
              <a:buNone/>
              <a:defRPr sz="1354"/>
            </a:lvl2pPr>
            <a:lvl3pPr marL="1032038" indent="0">
              <a:buNone/>
              <a:defRPr sz="1129"/>
            </a:lvl3pPr>
            <a:lvl4pPr marL="1548058" indent="0">
              <a:buNone/>
              <a:defRPr sz="1015"/>
            </a:lvl4pPr>
            <a:lvl5pPr marL="2064077" indent="0">
              <a:buNone/>
              <a:defRPr sz="1015"/>
            </a:lvl5pPr>
            <a:lvl6pPr marL="2580096" indent="0">
              <a:buNone/>
              <a:defRPr sz="1015"/>
            </a:lvl6pPr>
            <a:lvl7pPr marL="3096116" indent="0">
              <a:buNone/>
              <a:defRPr sz="1015"/>
            </a:lvl7pPr>
            <a:lvl8pPr marL="3612135" indent="0">
              <a:buNone/>
              <a:defRPr sz="1015"/>
            </a:lvl8pPr>
            <a:lvl9pPr marL="4128155" indent="0">
              <a:buNone/>
              <a:defRPr sz="101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47077" y="4971486"/>
            <a:ext cx="2700912" cy="650429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57" b="0" cap="all" baseline="0">
                <a:solidFill>
                  <a:schemeClr val="tx1"/>
                </a:solidFill>
              </a:defRPr>
            </a:lvl1pPr>
            <a:lvl2pPr marL="516019" indent="0">
              <a:buNone/>
              <a:defRPr sz="2257" b="1"/>
            </a:lvl2pPr>
            <a:lvl3pPr marL="1032038" indent="0">
              <a:buNone/>
              <a:defRPr sz="2032" b="1"/>
            </a:lvl3pPr>
            <a:lvl4pPr marL="1548058" indent="0">
              <a:buNone/>
              <a:defRPr sz="1806" b="1"/>
            </a:lvl4pPr>
            <a:lvl5pPr marL="2064077" indent="0">
              <a:buNone/>
              <a:defRPr sz="1806" b="1"/>
            </a:lvl5pPr>
            <a:lvl6pPr marL="2580096" indent="0">
              <a:buNone/>
              <a:defRPr sz="1806" b="1"/>
            </a:lvl6pPr>
            <a:lvl7pPr marL="3096116" indent="0">
              <a:buNone/>
              <a:defRPr sz="1806" b="1"/>
            </a:lvl7pPr>
            <a:lvl8pPr marL="3612135" indent="0">
              <a:buNone/>
              <a:defRPr sz="1806" b="1"/>
            </a:lvl8pPr>
            <a:lvl9pPr marL="4128155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646972" y="3010251"/>
            <a:ext cx="2704491" cy="1720144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1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257" dirty="0"/>
            </a:lvl1pPr>
          </a:lstStyle>
          <a:p>
            <a:pPr marL="0" lvl="0" indent="0">
              <a:buNone/>
            </a:pPr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646971" y="5621911"/>
            <a:ext cx="2704491" cy="647468"/>
          </a:xfrm>
        </p:spPr>
        <p:txBody>
          <a:bodyPr anchor="t">
            <a:normAutofit/>
          </a:bodyPr>
          <a:lstStyle>
            <a:lvl1pPr marL="0" indent="0">
              <a:buNone/>
              <a:defRPr sz="1580"/>
            </a:lvl1pPr>
            <a:lvl2pPr marL="516019" indent="0">
              <a:buNone/>
              <a:defRPr sz="1354"/>
            </a:lvl2pPr>
            <a:lvl3pPr marL="1032038" indent="0">
              <a:buNone/>
              <a:defRPr sz="1129"/>
            </a:lvl3pPr>
            <a:lvl4pPr marL="1548058" indent="0">
              <a:buNone/>
              <a:defRPr sz="1015"/>
            </a:lvl4pPr>
            <a:lvl5pPr marL="2064077" indent="0">
              <a:buNone/>
              <a:defRPr sz="1015"/>
            </a:lvl5pPr>
            <a:lvl6pPr marL="2580096" indent="0">
              <a:buNone/>
              <a:defRPr sz="1015"/>
            </a:lvl6pPr>
            <a:lvl7pPr marL="3096116" indent="0">
              <a:buNone/>
              <a:defRPr sz="1015"/>
            </a:lvl7pPr>
            <a:lvl8pPr marL="3612135" indent="0">
              <a:buNone/>
              <a:defRPr sz="1015"/>
            </a:lvl8pPr>
            <a:lvl9pPr marL="4128155" indent="0">
              <a:buNone/>
              <a:defRPr sz="101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708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258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174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0247" y="1266826"/>
            <a:ext cx="7739845" cy="26955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0247" y="4065589"/>
            <a:ext cx="7739845" cy="18684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164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09554" y="6314570"/>
            <a:ext cx="2322769" cy="412750"/>
          </a:xfrm>
          <a:prstGeom prst="rect">
            <a:avLst/>
          </a:prstGeom>
        </p:spPr>
        <p:txBody>
          <a:bodyPr/>
          <a:lstStyle/>
          <a:p>
            <a:fld id="{ED94D0DA-11EE-4B58-9EE0-A95571ADAD7E}" type="datetimeFigureOut">
              <a:rPr lang="es-CO" smtClean="0"/>
              <a:t>31/03/2017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418907" y="6330301"/>
            <a:ext cx="3482523" cy="41275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288015" y="6336796"/>
            <a:ext cx="2322769" cy="412750"/>
          </a:xfrm>
          <a:prstGeom prst="rect">
            <a:avLst/>
          </a:prstGeom>
        </p:spPr>
        <p:txBody>
          <a:bodyPr/>
          <a:lstStyle/>
          <a:p>
            <a:fld id="{A01AAF05-9324-4576-9645-CFEE10E929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47748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4661" y="1930400"/>
            <a:ext cx="8901230" cy="32194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04661" y="5180014"/>
            <a:ext cx="8901230" cy="1525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6524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4661" y="1930400"/>
            <a:ext cx="8901230" cy="32194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04661" y="5180013"/>
            <a:ext cx="8901230" cy="14886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375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09554" y="2060576"/>
            <a:ext cx="4371504" cy="46912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37650" y="2060576"/>
            <a:ext cx="4373134" cy="46912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2266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185" y="412751"/>
            <a:ext cx="8901230" cy="14954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11185" y="1897064"/>
            <a:ext cx="4364979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11185" y="2827339"/>
            <a:ext cx="4364979" cy="384131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224601" y="1897064"/>
            <a:ext cx="4387815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224601" y="2827339"/>
            <a:ext cx="4387815" cy="384131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1192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709554" y="6314931"/>
            <a:ext cx="2322769" cy="412750"/>
          </a:xfrm>
          <a:prstGeom prst="rect">
            <a:avLst/>
          </a:prstGeom>
        </p:spPr>
        <p:txBody>
          <a:bodyPr/>
          <a:lstStyle/>
          <a:p>
            <a:fld id="{ED94D0DA-11EE-4B58-9EE0-A95571ADAD7E}" type="datetimeFigureOut">
              <a:rPr lang="es-CO" smtClean="0"/>
              <a:t>31/03/2017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418908" y="6314931"/>
            <a:ext cx="3482523" cy="41275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7288015" y="6314931"/>
            <a:ext cx="2322769" cy="412750"/>
          </a:xfrm>
          <a:prstGeom prst="rect">
            <a:avLst/>
          </a:prstGeom>
        </p:spPr>
        <p:txBody>
          <a:bodyPr/>
          <a:lstStyle/>
          <a:p>
            <a:fld id="{A01AAF05-9324-4576-9645-CFEE10E929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2781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709554" y="7173913"/>
            <a:ext cx="2322769" cy="412750"/>
          </a:xfrm>
          <a:prstGeom prst="rect">
            <a:avLst/>
          </a:prstGeom>
        </p:spPr>
        <p:txBody>
          <a:bodyPr/>
          <a:lstStyle/>
          <a:p>
            <a:fld id="{ED94D0DA-11EE-4B58-9EE0-A95571ADAD7E}" type="datetimeFigureOut">
              <a:rPr lang="es-CO" smtClean="0"/>
              <a:t>31/03/2017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418908" y="7173913"/>
            <a:ext cx="3482523" cy="41275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7288015" y="7173913"/>
            <a:ext cx="2322769" cy="412750"/>
          </a:xfrm>
          <a:prstGeom prst="rect">
            <a:avLst/>
          </a:prstGeom>
        </p:spPr>
        <p:txBody>
          <a:bodyPr/>
          <a:lstStyle/>
          <a:p>
            <a:fld id="{A01AAF05-9324-4576-9645-CFEE10E929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3366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185" y="515939"/>
            <a:ext cx="3327563" cy="18065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87816" y="1114425"/>
            <a:ext cx="5224600" cy="5500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11185" y="2322514"/>
            <a:ext cx="3327563" cy="43021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3735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185" y="515939"/>
            <a:ext cx="3327563" cy="18065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387816" y="1114425"/>
            <a:ext cx="5224600" cy="5500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11185" y="2322514"/>
            <a:ext cx="3327563" cy="43021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4653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026" y="1266815"/>
            <a:ext cx="8772287" cy="2694893"/>
          </a:xfrm>
        </p:spPr>
        <p:txBody>
          <a:bodyPr anchor="b"/>
          <a:lstStyle>
            <a:lvl1pPr algn="ctr">
              <a:defRPr sz="677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0042" y="4065633"/>
            <a:ext cx="7740254" cy="1868865"/>
          </a:xfrm>
        </p:spPr>
        <p:txBody>
          <a:bodyPr/>
          <a:lstStyle>
            <a:lvl1pPr marL="0" indent="0" algn="ctr">
              <a:buNone/>
              <a:defRPr sz="2709"/>
            </a:lvl1pPr>
            <a:lvl2pPr marL="515996" indent="0" algn="ctr">
              <a:buNone/>
              <a:defRPr sz="2257"/>
            </a:lvl2pPr>
            <a:lvl3pPr marL="1031992" indent="0" algn="ctr">
              <a:buNone/>
              <a:defRPr sz="2031"/>
            </a:lvl3pPr>
            <a:lvl4pPr marL="1547988" indent="0" algn="ctr">
              <a:buNone/>
              <a:defRPr sz="1806"/>
            </a:lvl4pPr>
            <a:lvl5pPr marL="2063984" indent="0" algn="ctr">
              <a:buNone/>
              <a:defRPr sz="1806"/>
            </a:lvl5pPr>
            <a:lvl6pPr marL="2579980" indent="0" algn="ctr">
              <a:buNone/>
              <a:defRPr sz="1806"/>
            </a:lvl6pPr>
            <a:lvl7pPr marL="3095976" indent="0" algn="ctr">
              <a:buNone/>
              <a:defRPr sz="1806"/>
            </a:lvl7pPr>
            <a:lvl8pPr marL="3611971" indent="0" algn="ctr">
              <a:buNone/>
              <a:defRPr sz="1806"/>
            </a:lvl8pPr>
            <a:lvl9pPr marL="4127967" indent="0" algn="ctr">
              <a:buNone/>
              <a:defRPr sz="180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65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/>
              <a:t>Pie de Foto</a:t>
            </a: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83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48" y="1929789"/>
            <a:ext cx="8901292" cy="3219895"/>
          </a:xfrm>
        </p:spPr>
        <p:txBody>
          <a:bodyPr anchor="b"/>
          <a:lstStyle>
            <a:lvl1pPr>
              <a:defRPr sz="677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148" y="5180145"/>
            <a:ext cx="8901292" cy="1693267"/>
          </a:xfrm>
        </p:spPr>
        <p:txBody>
          <a:bodyPr/>
          <a:lstStyle>
            <a:lvl1pPr marL="0" indent="0">
              <a:buNone/>
              <a:defRPr sz="2709">
                <a:solidFill>
                  <a:schemeClr val="tx1"/>
                </a:solidFill>
              </a:defRPr>
            </a:lvl1pPr>
            <a:lvl2pPr marL="515996" indent="0">
              <a:buNone/>
              <a:defRPr sz="2257">
                <a:solidFill>
                  <a:schemeClr val="tx1">
                    <a:tint val="75000"/>
                  </a:schemeClr>
                </a:solidFill>
              </a:defRPr>
            </a:lvl2pPr>
            <a:lvl3pPr marL="1031992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3pPr>
            <a:lvl4pPr marL="1547988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4pPr>
            <a:lvl5pPr marL="2063984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5pPr>
            <a:lvl6pPr marL="2579980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6pPr>
            <a:lvl7pPr marL="3095976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7pPr>
            <a:lvl8pPr marL="3611971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8pPr>
            <a:lvl9pPr marL="4127967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65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523" y="2060590"/>
            <a:ext cx="4386144" cy="491137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4671" y="2060590"/>
            <a:ext cx="4386144" cy="491137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09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09554" y="2060576"/>
            <a:ext cx="4371504" cy="459884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37650" y="2060576"/>
            <a:ext cx="4373134" cy="459884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723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867" y="412120"/>
            <a:ext cx="8901292" cy="149616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869" y="1897535"/>
            <a:ext cx="4365986" cy="929953"/>
          </a:xfrm>
        </p:spPr>
        <p:txBody>
          <a:bodyPr anchor="b"/>
          <a:lstStyle>
            <a:lvl1pPr marL="0" indent="0">
              <a:buNone/>
              <a:defRPr sz="2709" b="1"/>
            </a:lvl1pPr>
            <a:lvl2pPr marL="515996" indent="0">
              <a:buNone/>
              <a:defRPr sz="2257" b="1"/>
            </a:lvl2pPr>
            <a:lvl3pPr marL="1031992" indent="0">
              <a:buNone/>
              <a:defRPr sz="2031" b="1"/>
            </a:lvl3pPr>
            <a:lvl4pPr marL="1547988" indent="0">
              <a:buNone/>
              <a:defRPr sz="1806" b="1"/>
            </a:lvl4pPr>
            <a:lvl5pPr marL="2063984" indent="0">
              <a:buNone/>
              <a:defRPr sz="1806" b="1"/>
            </a:lvl5pPr>
            <a:lvl6pPr marL="2579980" indent="0">
              <a:buNone/>
              <a:defRPr sz="1806" b="1"/>
            </a:lvl6pPr>
            <a:lvl7pPr marL="3095976" indent="0">
              <a:buNone/>
              <a:defRPr sz="1806" b="1"/>
            </a:lvl7pPr>
            <a:lvl8pPr marL="3611971" indent="0">
              <a:buNone/>
              <a:defRPr sz="1806" b="1"/>
            </a:lvl8pPr>
            <a:lvl9pPr marL="4127967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0869" y="2827487"/>
            <a:ext cx="4365986" cy="41588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4672" y="1897535"/>
            <a:ext cx="4387488" cy="929953"/>
          </a:xfrm>
        </p:spPr>
        <p:txBody>
          <a:bodyPr anchor="b"/>
          <a:lstStyle>
            <a:lvl1pPr marL="0" indent="0">
              <a:buNone/>
              <a:defRPr sz="2709" b="1"/>
            </a:lvl1pPr>
            <a:lvl2pPr marL="515996" indent="0">
              <a:buNone/>
              <a:defRPr sz="2257" b="1"/>
            </a:lvl2pPr>
            <a:lvl3pPr marL="1031992" indent="0">
              <a:buNone/>
              <a:defRPr sz="2031" b="1"/>
            </a:lvl3pPr>
            <a:lvl4pPr marL="1547988" indent="0">
              <a:buNone/>
              <a:defRPr sz="1806" b="1"/>
            </a:lvl4pPr>
            <a:lvl5pPr marL="2063984" indent="0">
              <a:buNone/>
              <a:defRPr sz="1806" b="1"/>
            </a:lvl5pPr>
            <a:lvl6pPr marL="2579980" indent="0">
              <a:buNone/>
              <a:defRPr sz="1806" b="1"/>
            </a:lvl6pPr>
            <a:lvl7pPr marL="3095976" indent="0">
              <a:buNone/>
              <a:defRPr sz="1806" b="1"/>
            </a:lvl7pPr>
            <a:lvl8pPr marL="3611971" indent="0">
              <a:buNone/>
              <a:defRPr sz="1806" b="1"/>
            </a:lvl8pPr>
            <a:lvl9pPr marL="4127967" indent="0">
              <a:buNone/>
              <a:defRPr sz="180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4672" y="2827487"/>
            <a:ext cx="4387488" cy="41588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21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24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73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867" y="516043"/>
            <a:ext cx="3328578" cy="1806152"/>
          </a:xfrm>
        </p:spPr>
        <p:txBody>
          <a:bodyPr anchor="b"/>
          <a:lstStyle>
            <a:lvl1pPr>
              <a:defRPr sz="361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7488" y="1114512"/>
            <a:ext cx="5224671" cy="5500879"/>
          </a:xfrm>
        </p:spPr>
        <p:txBody>
          <a:bodyPr/>
          <a:lstStyle>
            <a:lvl1pPr>
              <a:defRPr sz="3612"/>
            </a:lvl1pPr>
            <a:lvl2pPr>
              <a:defRPr sz="3160"/>
            </a:lvl2pPr>
            <a:lvl3pPr>
              <a:defRPr sz="2709"/>
            </a:lvl3pPr>
            <a:lvl4pPr>
              <a:defRPr sz="2257"/>
            </a:lvl4pPr>
            <a:lvl5pPr>
              <a:defRPr sz="2257"/>
            </a:lvl5pPr>
            <a:lvl6pPr>
              <a:defRPr sz="2257"/>
            </a:lvl6pPr>
            <a:lvl7pPr>
              <a:defRPr sz="2257"/>
            </a:lvl7pPr>
            <a:lvl8pPr>
              <a:defRPr sz="2257"/>
            </a:lvl8pPr>
            <a:lvl9pPr>
              <a:defRPr sz="225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867" y="2322195"/>
            <a:ext cx="3328578" cy="4302153"/>
          </a:xfrm>
        </p:spPr>
        <p:txBody>
          <a:bodyPr/>
          <a:lstStyle>
            <a:lvl1pPr marL="0" indent="0">
              <a:buNone/>
              <a:defRPr sz="1806"/>
            </a:lvl1pPr>
            <a:lvl2pPr marL="515996" indent="0">
              <a:buNone/>
              <a:defRPr sz="1580"/>
            </a:lvl2pPr>
            <a:lvl3pPr marL="1031992" indent="0">
              <a:buNone/>
              <a:defRPr sz="1354"/>
            </a:lvl3pPr>
            <a:lvl4pPr marL="1547988" indent="0">
              <a:buNone/>
              <a:defRPr sz="1129"/>
            </a:lvl4pPr>
            <a:lvl5pPr marL="2063984" indent="0">
              <a:buNone/>
              <a:defRPr sz="1129"/>
            </a:lvl5pPr>
            <a:lvl6pPr marL="2579980" indent="0">
              <a:buNone/>
              <a:defRPr sz="1129"/>
            </a:lvl6pPr>
            <a:lvl7pPr marL="3095976" indent="0">
              <a:buNone/>
              <a:defRPr sz="1129"/>
            </a:lvl7pPr>
            <a:lvl8pPr marL="3611971" indent="0">
              <a:buNone/>
              <a:defRPr sz="1129"/>
            </a:lvl8pPr>
            <a:lvl9pPr marL="4127967" indent="0">
              <a:buNone/>
              <a:defRPr sz="112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93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867" y="516043"/>
            <a:ext cx="3328578" cy="1806152"/>
          </a:xfrm>
        </p:spPr>
        <p:txBody>
          <a:bodyPr anchor="b"/>
          <a:lstStyle>
            <a:lvl1pPr>
              <a:defRPr sz="361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87488" y="1114512"/>
            <a:ext cx="5224671" cy="5500879"/>
          </a:xfrm>
        </p:spPr>
        <p:txBody>
          <a:bodyPr anchor="t"/>
          <a:lstStyle>
            <a:lvl1pPr marL="0" indent="0">
              <a:buNone/>
              <a:defRPr sz="3612"/>
            </a:lvl1pPr>
            <a:lvl2pPr marL="515996" indent="0">
              <a:buNone/>
              <a:defRPr sz="3160"/>
            </a:lvl2pPr>
            <a:lvl3pPr marL="1031992" indent="0">
              <a:buNone/>
              <a:defRPr sz="2709"/>
            </a:lvl3pPr>
            <a:lvl4pPr marL="1547988" indent="0">
              <a:buNone/>
              <a:defRPr sz="2257"/>
            </a:lvl4pPr>
            <a:lvl5pPr marL="2063984" indent="0">
              <a:buNone/>
              <a:defRPr sz="2257"/>
            </a:lvl5pPr>
            <a:lvl6pPr marL="2579980" indent="0">
              <a:buNone/>
              <a:defRPr sz="2257"/>
            </a:lvl6pPr>
            <a:lvl7pPr marL="3095976" indent="0">
              <a:buNone/>
              <a:defRPr sz="2257"/>
            </a:lvl7pPr>
            <a:lvl8pPr marL="3611971" indent="0">
              <a:buNone/>
              <a:defRPr sz="2257"/>
            </a:lvl8pPr>
            <a:lvl9pPr marL="4127967" indent="0">
              <a:buNone/>
              <a:defRPr sz="2257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867" y="2322195"/>
            <a:ext cx="3328578" cy="4302153"/>
          </a:xfrm>
        </p:spPr>
        <p:txBody>
          <a:bodyPr/>
          <a:lstStyle>
            <a:lvl1pPr marL="0" indent="0">
              <a:buNone/>
              <a:defRPr sz="1806"/>
            </a:lvl1pPr>
            <a:lvl2pPr marL="515996" indent="0">
              <a:buNone/>
              <a:defRPr sz="1580"/>
            </a:lvl2pPr>
            <a:lvl3pPr marL="1031992" indent="0">
              <a:buNone/>
              <a:defRPr sz="1354"/>
            </a:lvl3pPr>
            <a:lvl4pPr marL="1547988" indent="0">
              <a:buNone/>
              <a:defRPr sz="1129"/>
            </a:lvl4pPr>
            <a:lvl5pPr marL="2063984" indent="0">
              <a:buNone/>
              <a:defRPr sz="1129"/>
            </a:lvl5pPr>
            <a:lvl6pPr marL="2579980" indent="0">
              <a:buNone/>
              <a:defRPr sz="1129"/>
            </a:lvl6pPr>
            <a:lvl7pPr marL="3095976" indent="0">
              <a:buNone/>
              <a:defRPr sz="1129"/>
            </a:lvl7pPr>
            <a:lvl8pPr marL="3611971" indent="0">
              <a:buNone/>
              <a:defRPr sz="1129"/>
            </a:lvl8pPr>
            <a:lvl9pPr marL="4127967" indent="0">
              <a:buNone/>
              <a:defRPr sz="112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14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34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85492" y="412118"/>
            <a:ext cx="2225323" cy="655984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9524" y="412118"/>
            <a:ext cx="6546964" cy="655984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94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185" y="412751"/>
            <a:ext cx="8901230" cy="14954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11185" y="1897064"/>
            <a:ext cx="4364979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11185" y="2827339"/>
            <a:ext cx="4364979" cy="38505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224601" y="1897064"/>
            <a:ext cx="4387815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224601" y="2827339"/>
            <a:ext cx="4387815" cy="38505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5700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300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/>
          <p:cNvSpPr>
            <a:spLocks noGrp="1"/>
          </p:cNvSpPr>
          <p:nvPr>
            <p:ph type="pic" sz="quarter" idx="13"/>
          </p:nvPr>
        </p:nvSpPr>
        <p:spPr>
          <a:xfrm>
            <a:off x="549701" y="331789"/>
            <a:ext cx="9186683" cy="6343361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549701" y="6262399"/>
            <a:ext cx="9186683" cy="4127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709554" y="7173913"/>
            <a:ext cx="2322769" cy="412750"/>
          </a:xfrm>
          <a:prstGeom prst="rect">
            <a:avLst/>
          </a:prstGeom>
        </p:spPr>
        <p:txBody>
          <a:bodyPr/>
          <a:lstStyle/>
          <a:p>
            <a:fld id="{7B1569D5-5689-4F2E-A00A-EA27D76A197D}" type="datetimeFigureOut">
              <a:rPr lang="es-CO" smtClean="0"/>
              <a:t>31/03/2017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6253861" y="6262399"/>
            <a:ext cx="3482523" cy="412750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7288015" y="7173913"/>
            <a:ext cx="2322769" cy="412750"/>
          </a:xfrm>
          <a:prstGeom prst="rect">
            <a:avLst/>
          </a:prstGeom>
        </p:spPr>
        <p:txBody>
          <a:bodyPr/>
          <a:lstStyle/>
          <a:p>
            <a:fld id="{273C520E-8C64-4B6F-A744-5480A882F786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3547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185" y="515938"/>
            <a:ext cx="8901230" cy="10357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87816" y="1681019"/>
            <a:ext cx="5224600" cy="49340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11185" y="1681019"/>
            <a:ext cx="3327563" cy="4943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0674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185" y="515939"/>
            <a:ext cx="3327563" cy="18065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387816" y="515939"/>
            <a:ext cx="5224600" cy="6099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11185" y="2322514"/>
            <a:ext cx="3327563" cy="43021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3313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709555" y="412751"/>
            <a:ext cx="8901229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09555" y="2060576"/>
            <a:ext cx="8901229" cy="465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515" y="6716106"/>
            <a:ext cx="1975321" cy="8284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8" y="6834855"/>
            <a:ext cx="1691394" cy="5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9FE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/>
          <p:cNvSpPr/>
          <p:nvPr userDrawn="1"/>
        </p:nvSpPr>
        <p:spPr>
          <a:xfrm>
            <a:off x="3" y="6359885"/>
            <a:ext cx="10320338" cy="920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209" tIns="51603" rIns="103209" bIns="51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2032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6192" y="698127"/>
            <a:ext cx="8385274" cy="1668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192" y="2539006"/>
            <a:ext cx="8385274" cy="3360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48" name="Imagen 4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515" y="6392826"/>
            <a:ext cx="1975321" cy="828419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8" y="6511575"/>
            <a:ext cx="1691394" cy="5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7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8" r:id="rId16"/>
    <p:sldLayoutId id="2147483709" r:id="rId17"/>
  </p:sldLayoutIdLst>
  <p:timing>
    <p:tnLst>
      <p:par>
        <p:cTn id="1" dur="indefinite" restart="never" nodeType="tmRoot"/>
      </p:par>
    </p:tnLst>
  </p:timing>
  <p:txStyles>
    <p:titleStyle>
      <a:lvl1pPr algn="l" defTabSz="1032038" rtl="0" eaLnBrk="1" latinLnBrk="0" hangingPunct="1">
        <a:lnSpc>
          <a:spcPct val="90000"/>
        </a:lnSpc>
        <a:spcBef>
          <a:spcPct val="0"/>
        </a:spcBef>
        <a:buNone/>
        <a:defRPr sz="4063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010" indent="-258010" algn="l" defTabSz="1032038" rtl="0" eaLnBrk="1" latinLnBrk="0" hangingPunct="1">
        <a:lnSpc>
          <a:spcPct val="120000"/>
        </a:lnSpc>
        <a:spcBef>
          <a:spcPts val="1129"/>
        </a:spcBef>
        <a:buSzPct val="125000"/>
        <a:buFont typeface="Arial" panose="020B0604020202020204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1pPr>
      <a:lvl2pPr marL="774029" indent="-258010" algn="l" defTabSz="1032038" rtl="0" eaLnBrk="1" latinLnBrk="0" hangingPunct="1">
        <a:lnSpc>
          <a:spcPct val="120000"/>
        </a:lnSpc>
        <a:spcBef>
          <a:spcPts val="564"/>
        </a:spcBef>
        <a:buSzPct val="125000"/>
        <a:buFont typeface="Arial" panose="020B0604020202020204" pitchFamily="34" charset="0"/>
        <a:buChar char="•"/>
        <a:defRPr sz="2257" kern="1200">
          <a:solidFill>
            <a:schemeClr val="tx1"/>
          </a:solidFill>
          <a:latin typeface="+mn-lt"/>
          <a:ea typeface="+mn-ea"/>
          <a:cs typeface="+mn-cs"/>
        </a:defRPr>
      </a:lvl2pPr>
      <a:lvl3pPr marL="1290048" indent="-258010" algn="l" defTabSz="1032038" rtl="0" eaLnBrk="1" latinLnBrk="0" hangingPunct="1">
        <a:lnSpc>
          <a:spcPct val="120000"/>
        </a:lnSpc>
        <a:spcBef>
          <a:spcPts val="564"/>
        </a:spcBef>
        <a:buSzPct val="125000"/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3pPr>
      <a:lvl4pPr marL="1806068" indent="-258010" algn="l" defTabSz="1032038" rtl="0" eaLnBrk="1" latinLnBrk="0" hangingPunct="1">
        <a:lnSpc>
          <a:spcPct val="120000"/>
        </a:lnSpc>
        <a:spcBef>
          <a:spcPts val="564"/>
        </a:spcBef>
        <a:buSzPct val="125000"/>
        <a:buFont typeface="Arial" panose="020B0604020202020204" pitchFamily="34" charset="0"/>
        <a:buChar char="•"/>
        <a:defRPr sz="1806" kern="1200">
          <a:solidFill>
            <a:schemeClr val="tx1"/>
          </a:solidFill>
          <a:latin typeface="+mn-lt"/>
          <a:ea typeface="+mn-ea"/>
          <a:cs typeface="+mn-cs"/>
        </a:defRPr>
      </a:lvl4pPr>
      <a:lvl5pPr marL="2322087" indent="-258010" algn="l" defTabSz="1032038" rtl="0" eaLnBrk="1" latinLnBrk="0" hangingPunct="1">
        <a:lnSpc>
          <a:spcPct val="120000"/>
        </a:lnSpc>
        <a:spcBef>
          <a:spcPts val="564"/>
        </a:spcBef>
        <a:buSzPct val="125000"/>
        <a:buFont typeface="Arial" panose="020B0604020202020204" pitchFamily="34" charset="0"/>
        <a:buChar char="•"/>
        <a:defRPr sz="1806" kern="1200">
          <a:solidFill>
            <a:schemeClr val="tx1"/>
          </a:solidFill>
          <a:latin typeface="+mn-lt"/>
          <a:ea typeface="+mn-ea"/>
          <a:cs typeface="+mn-cs"/>
        </a:defRPr>
      </a:lvl5pPr>
      <a:lvl6pPr marL="2838106" indent="-258010" algn="l" defTabSz="1032038" rtl="0" eaLnBrk="1" latinLnBrk="0" hangingPunct="1">
        <a:lnSpc>
          <a:spcPct val="120000"/>
        </a:lnSpc>
        <a:spcBef>
          <a:spcPts val="564"/>
        </a:spcBef>
        <a:buSzPct val="125000"/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3354125" indent="-258010" algn="l" defTabSz="1032038" rtl="0" eaLnBrk="1" latinLnBrk="0" hangingPunct="1">
        <a:lnSpc>
          <a:spcPct val="120000"/>
        </a:lnSpc>
        <a:spcBef>
          <a:spcPts val="564"/>
        </a:spcBef>
        <a:buSzPct val="125000"/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870143" indent="-258010" algn="l" defTabSz="1032038" rtl="0" eaLnBrk="1" latinLnBrk="0" hangingPunct="1">
        <a:lnSpc>
          <a:spcPct val="120000"/>
        </a:lnSpc>
        <a:spcBef>
          <a:spcPts val="564"/>
        </a:spcBef>
        <a:buSzPct val="125000"/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4386164" indent="-258010" algn="l" defTabSz="1032038" rtl="0" eaLnBrk="1" latinLnBrk="0" hangingPunct="1">
        <a:lnSpc>
          <a:spcPct val="120000"/>
        </a:lnSpc>
        <a:spcBef>
          <a:spcPts val="564"/>
        </a:spcBef>
        <a:buSzPct val="125000"/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1pPr>
      <a:lvl2pPr marL="516019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1032038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3pPr>
      <a:lvl4pPr marL="1548058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4pPr>
      <a:lvl5pPr marL="2064077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5pPr>
      <a:lvl6pPr marL="2580096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3096116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612135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4128155" algn="l" defTabSz="1032038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709555" y="412751"/>
            <a:ext cx="8901229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09555" y="2060576"/>
            <a:ext cx="8901229" cy="4220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22" y="6779063"/>
            <a:ext cx="1854866" cy="7022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" y="6697347"/>
            <a:ext cx="2068901" cy="78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39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9523" y="412120"/>
            <a:ext cx="8901292" cy="149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523" y="2060590"/>
            <a:ext cx="8901292" cy="49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523" y="7174437"/>
            <a:ext cx="2322076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18612" y="7174437"/>
            <a:ext cx="3483114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8739" y="7174437"/>
            <a:ext cx="2322076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515" y="6716106"/>
            <a:ext cx="1975321" cy="8284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8" y="6834855"/>
            <a:ext cx="1691394" cy="5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0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31992" rtl="0" eaLnBrk="1" latinLnBrk="0" hangingPunct="1">
        <a:lnSpc>
          <a:spcPct val="90000"/>
        </a:lnSpc>
        <a:spcBef>
          <a:spcPct val="0"/>
        </a:spcBef>
        <a:buNone/>
        <a:defRPr sz="49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998" indent="-257998" algn="l" defTabSz="1031992" rtl="0" eaLnBrk="1" latinLnBrk="0" hangingPunct="1">
        <a:lnSpc>
          <a:spcPct val="90000"/>
        </a:lnSpc>
        <a:spcBef>
          <a:spcPts val="1129"/>
        </a:spcBef>
        <a:buFont typeface="Arial" panose="020B0604020202020204" pitchFamily="34" charset="0"/>
        <a:buChar char="•"/>
        <a:defRPr sz="3160" kern="1200">
          <a:solidFill>
            <a:schemeClr val="tx1"/>
          </a:solidFill>
          <a:latin typeface="+mn-lt"/>
          <a:ea typeface="+mn-ea"/>
          <a:cs typeface="+mn-cs"/>
        </a:defRPr>
      </a:lvl1pPr>
      <a:lvl2pPr marL="773994" indent="-257998" algn="l" defTabSz="1031992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2pPr>
      <a:lvl3pPr marL="1289990" indent="-257998" algn="l" defTabSz="1031992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257" kern="1200">
          <a:solidFill>
            <a:schemeClr val="tx1"/>
          </a:solidFill>
          <a:latin typeface="+mn-lt"/>
          <a:ea typeface="+mn-ea"/>
          <a:cs typeface="+mn-cs"/>
        </a:defRPr>
      </a:lvl3pPr>
      <a:lvl4pPr marL="1805986" indent="-257998" algn="l" defTabSz="1031992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1" kern="1200">
          <a:solidFill>
            <a:schemeClr val="tx1"/>
          </a:solidFill>
          <a:latin typeface="+mn-lt"/>
          <a:ea typeface="+mn-ea"/>
          <a:cs typeface="+mn-cs"/>
        </a:defRPr>
      </a:lvl4pPr>
      <a:lvl5pPr marL="2321982" indent="-257998" algn="l" defTabSz="1031992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1" kern="1200">
          <a:solidFill>
            <a:schemeClr val="tx1"/>
          </a:solidFill>
          <a:latin typeface="+mn-lt"/>
          <a:ea typeface="+mn-ea"/>
          <a:cs typeface="+mn-cs"/>
        </a:defRPr>
      </a:lvl5pPr>
      <a:lvl6pPr marL="2837978" indent="-257998" algn="l" defTabSz="1031992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1" kern="1200">
          <a:solidFill>
            <a:schemeClr val="tx1"/>
          </a:solidFill>
          <a:latin typeface="+mn-lt"/>
          <a:ea typeface="+mn-ea"/>
          <a:cs typeface="+mn-cs"/>
        </a:defRPr>
      </a:lvl6pPr>
      <a:lvl7pPr marL="3353973" indent="-257998" algn="l" defTabSz="1031992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1" kern="1200">
          <a:solidFill>
            <a:schemeClr val="tx1"/>
          </a:solidFill>
          <a:latin typeface="+mn-lt"/>
          <a:ea typeface="+mn-ea"/>
          <a:cs typeface="+mn-cs"/>
        </a:defRPr>
      </a:lvl7pPr>
      <a:lvl8pPr marL="3869969" indent="-257998" algn="l" defTabSz="1031992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1" kern="1200">
          <a:solidFill>
            <a:schemeClr val="tx1"/>
          </a:solidFill>
          <a:latin typeface="+mn-lt"/>
          <a:ea typeface="+mn-ea"/>
          <a:cs typeface="+mn-cs"/>
        </a:defRPr>
      </a:lvl8pPr>
      <a:lvl9pPr marL="4385965" indent="-257998" algn="l" defTabSz="1031992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1pPr>
      <a:lvl2pPr marL="515996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2pPr>
      <a:lvl3pPr marL="1031992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3pPr>
      <a:lvl4pPr marL="1547988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4pPr>
      <a:lvl5pPr marL="2063984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5pPr>
      <a:lvl6pPr marL="2579980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6pPr>
      <a:lvl7pPr marL="3095976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7pPr>
      <a:lvl8pPr marL="3611971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8pPr>
      <a:lvl9pPr marL="4127967" algn="l" defTabSz="1031992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hyperlink" Target="http://www.bogota.gov.co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1" y="0"/>
            <a:ext cx="10017312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0" y="173659"/>
            <a:ext cx="10320338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Acciones de prevención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72997" y="1215931"/>
            <a:ext cx="4887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s-CO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Verificación camino Tanques del Silencio 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8" y="3839671"/>
            <a:ext cx="4772025" cy="282050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956731" y="1216348"/>
            <a:ext cx="3365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Reuniones de coordinación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 descr="C:\Users\admin\Downloads\IMG-20170317-WA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40" y="3839671"/>
            <a:ext cx="4784135" cy="2820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 15"/>
          <p:cNvSpPr/>
          <p:nvPr/>
        </p:nvSpPr>
        <p:spPr>
          <a:xfrm>
            <a:off x="0" y="1562544"/>
            <a:ext cx="51601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Fecha: 8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febrero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Entidades: IDRD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Policía Nacional, DC, Cruz Roja e IDIGER </a:t>
            </a:r>
            <a:endParaRPr lang="es-CO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Actividad: Recorrido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verificación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Necesidades: Elementos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señalización, obras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menores para la reducción del riesgo en los sectores de Marraneras, Pico del Águila y Alto de la Virgen).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401340" y="1727021"/>
            <a:ext cx="46141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Fecha: Viernes 17 de marzo.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Actividad: </a:t>
            </a:r>
          </a:p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Socialización horarios.</a:t>
            </a:r>
          </a:p>
          <a:p>
            <a:pPr marL="285750" lvl="0" indent="-285750" algn="just">
              <a:spcAft>
                <a:spcPts val="0"/>
              </a:spcAft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Recursos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entidades.</a:t>
            </a:r>
          </a:p>
          <a:p>
            <a:pPr marL="285750" lvl="0" indent="-285750" algn="just">
              <a:spcAft>
                <a:spcPts val="0"/>
              </a:spcAft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Horarios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PMU.</a:t>
            </a:r>
          </a:p>
          <a:p>
            <a:pPr marL="285750" lvl="0" indent="-285750" algn="just">
              <a:spcAft>
                <a:spcPts val="0"/>
              </a:spcAft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éxodo y retorno, entre otros.</a:t>
            </a:r>
            <a:endParaRPr lang="es-E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870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79" y="1269636"/>
            <a:ext cx="7446477" cy="555207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02950" y="1513451"/>
            <a:ext cx="7558252" cy="1029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31" b="1" dirty="0">
                <a:solidFill>
                  <a:schemeClr val="bg1"/>
                </a:solidFill>
              </a:rPr>
              <a:t>Inversión: 4.300 </a:t>
            </a:r>
            <a:r>
              <a:rPr lang="es-ES_tradnl" sz="2031" b="1" dirty="0">
                <a:solidFill>
                  <a:schemeClr val="bg1"/>
                </a:solidFill>
              </a:rPr>
              <a:t>millones de </a:t>
            </a:r>
            <a:r>
              <a:rPr lang="es-ES_tradnl" sz="2031" b="1" dirty="0">
                <a:solidFill>
                  <a:schemeClr val="bg1"/>
                </a:solidFill>
              </a:rPr>
              <a:t>pesos</a:t>
            </a:r>
          </a:p>
          <a:p>
            <a:r>
              <a:rPr lang="es-ES_tradnl" sz="2031" b="1" dirty="0">
                <a:solidFill>
                  <a:schemeClr val="bg1"/>
                </a:solidFill>
              </a:rPr>
              <a:t>Construcción: Batallón de Ingenieros Ejército Nacional</a:t>
            </a:r>
          </a:p>
          <a:p>
            <a:r>
              <a:rPr lang="es-ES_tradnl" sz="2031" b="1" dirty="0">
                <a:solidFill>
                  <a:schemeClr val="bg1"/>
                </a:solidFill>
              </a:rPr>
              <a:t>Duración: 5 Meses</a:t>
            </a:r>
            <a:endParaRPr lang="es-CO" sz="2031" b="1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335837" y="257558"/>
            <a:ext cx="9892479" cy="59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51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Obra en Santuario de Monserrate</a:t>
            </a:r>
            <a:endParaRPr lang="es-ES_tradnl" altLang="es-ES_tradnl" sz="351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0" y="173659"/>
            <a:ext cx="10320338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Acciones de prevención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43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30629" y="4405112"/>
            <a:ext cx="4775026" cy="3202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130629" y="173659"/>
            <a:ext cx="10189709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Puesto de Mando Unificado - Monserrate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357289"/>
              </p:ext>
            </p:extLst>
          </p:nvPr>
        </p:nvGraphicFramePr>
        <p:xfrm>
          <a:off x="5057772" y="4674835"/>
          <a:ext cx="5157790" cy="2183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7583"/>
                <a:gridCol w="881558"/>
                <a:gridCol w="1031558"/>
                <a:gridCol w="970697"/>
                <a:gridCol w="966394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9906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Instalación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recursos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 PMU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Cierre PMU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Domingo de Ramos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Jueves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Viernes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Sábado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Domingo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Resurrección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Imagen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285198"/>
            <a:ext cx="4775026" cy="3161037"/>
          </a:xfrm>
          <a:prstGeom prst="rect">
            <a:avLst/>
          </a:prstGeom>
          <a:noFill/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4446235"/>
            <a:ext cx="4775026" cy="3193248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169" y="1285198"/>
            <a:ext cx="5157171" cy="311991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0629" y="7006317"/>
            <a:ext cx="200933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 y Viernes santos.</a:t>
            </a:r>
            <a:endParaRPr lang="es-E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0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130629" y="173659"/>
            <a:ext cx="10189709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Puesto de Mando Unificado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005728"/>
              </p:ext>
            </p:extLst>
          </p:nvPr>
        </p:nvGraphicFramePr>
        <p:xfrm>
          <a:off x="130630" y="4952944"/>
          <a:ext cx="4793062" cy="112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0838"/>
                <a:gridCol w="828668"/>
                <a:gridCol w="991245"/>
                <a:gridCol w="911711"/>
                <a:gridCol w="900600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9906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Instalación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recursos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 PMU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Cierre PMU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Jueves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Viernes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038984"/>
              </p:ext>
            </p:extLst>
          </p:nvPr>
        </p:nvGraphicFramePr>
        <p:xfrm>
          <a:off x="5157789" y="4707566"/>
          <a:ext cx="4929187" cy="1367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1878"/>
                <a:gridCol w="863206"/>
                <a:gridCol w="1013954"/>
                <a:gridCol w="946954"/>
                <a:gridCol w="933195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9906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Instalación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recursos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 PMU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Cierre PMU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Jueves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Viernes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Sábado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Imagen 8" descr="DSC0949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/>
          <a:stretch/>
        </p:blipFill>
        <p:spPr bwMode="auto">
          <a:xfrm>
            <a:off x="5406015" y="1987063"/>
            <a:ext cx="4476539" cy="2497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733604" y="1444071"/>
            <a:ext cx="390363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s-CO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Santuarios de Guadalupe y La Peña</a:t>
            </a:r>
            <a:endParaRPr lang="es-ES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406015" y="1450704"/>
            <a:ext cx="43781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s-CO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Parroquia El Niño Jesús – Br. 20 de Julio</a:t>
            </a:r>
            <a:endParaRPr lang="es-ES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2" y="1987062"/>
            <a:ext cx="4476540" cy="2669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0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130629" y="173659"/>
            <a:ext cx="10189709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Puesto de Mando Unificado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532945"/>
              </p:ext>
            </p:extLst>
          </p:nvPr>
        </p:nvGraphicFramePr>
        <p:xfrm>
          <a:off x="2695856" y="6200161"/>
          <a:ext cx="4944299" cy="887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8979"/>
                <a:gridCol w="859280"/>
                <a:gridCol w="1007782"/>
                <a:gridCol w="934129"/>
                <a:gridCol w="934129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9906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Instalación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recursos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 PMU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Cierre PMU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Viernes Santo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de abril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15:00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5" y="1643811"/>
            <a:ext cx="9071987" cy="4468680"/>
          </a:xfrm>
          <a:prstGeom prst="rect">
            <a:avLst/>
          </a:prstGeom>
          <a:noFill/>
        </p:spPr>
      </p:pic>
      <p:sp>
        <p:nvSpPr>
          <p:cNvPr id="10" name="Rectángulo 9"/>
          <p:cNvSpPr/>
          <p:nvPr/>
        </p:nvSpPr>
        <p:spPr>
          <a:xfrm>
            <a:off x="624175" y="1200521"/>
            <a:ext cx="29463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s-CO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Árbol de la Vida - Viacrucis</a:t>
            </a:r>
            <a:endParaRPr lang="es-ES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130629" y="173659"/>
            <a:ext cx="10189709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Información Pública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040" y="6219287"/>
            <a:ext cx="3647291" cy="1018113"/>
          </a:xfrm>
          <a:prstGeom prst="rect">
            <a:avLst/>
          </a:prstGeom>
        </p:spPr>
      </p:pic>
      <p:pic>
        <p:nvPicPr>
          <p:cNvPr id="9" name="Imagen 8" descr="Z:\1.IDIGER\30. Marzo 2017\Recomendaciones Semana Santa 2017\Recomendaciones Semana Santa 2017-0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0" y="1457012"/>
            <a:ext cx="4540866" cy="47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Z:\1.IDIGER\30. Marzo 2017\Recomendaciones Semana Santa 2017\Recomendaciones Semana Santa 2017-0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49" y="1457013"/>
            <a:ext cx="4540866" cy="47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197963" y="1116938"/>
            <a:ext cx="17491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Piezas </a:t>
            </a:r>
            <a:r>
              <a:rPr lang="es-ES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gráficas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65195" y="6248543"/>
            <a:ext cx="17748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Redes </a:t>
            </a:r>
            <a:r>
              <a:rPr lang="es-ES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sociales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#SemanaSanta</a:t>
            </a:r>
            <a:endParaRPr lang="es-ES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208994" y="716863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"prevenir es tarea de todos"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 bwMode="auto">
          <a:xfrm>
            <a:off x="265497" y="272786"/>
            <a:ext cx="9916472" cy="8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504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Preparación y alistamiento</a:t>
            </a:r>
            <a:endParaRPr lang="es-CO" sz="3504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7535" y="1160437"/>
            <a:ext cx="2084417" cy="3619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752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Recursos disponibles</a:t>
            </a:r>
            <a:endParaRPr lang="es-ES" sz="1752" dirty="0">
              <a:cs typeface="Arial" panose="020B0604020202020204" pitchFamily="34" charset="0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/>
          </p:nvPr>
        </p:nvGraphicFramePr>
        <p:xfrm>
          <a:off x="2663680" y="1267413"/>
          <a:ext cx="5120107" cy="5303082"/>
        </p:xfrm>
        <a:graphic>
          <a:graphicData uri="http://schemas.openxmlformats.org/drawingml/2006/table">
            <a:tbl>
              <a:tblPr firstRow="1" firstCol="1" bandRow="1"/>
              <a:tblGrid>
                <a:gridCol w="2687939"/>
                <a:gridCol w="1216084"/>
                <a:gridCol w="1216084"/>
              </a:tblGrid>
              <a:tr h="33971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b="1" i="1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Entidad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A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b="1" i="1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Recursos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16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i="1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A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i="1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Vehículos / motos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A9FF"/>
                    </a:solidFill>
                  </a:tcPr>
                </a:tc>
              </a:tr>
              <a:tr h="339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IDIGER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73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2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Cruz Roja Seccional Cundinamarca y Bogotá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30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</a:tr>
              <a:tr h="339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Gestores de Convivencia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20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Bomberos Voluntarios Bogotá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10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</a:tr>
              <a:tr h="597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Defensa Civil Seccional Bogotá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101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19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Alcaldía local de Santafé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5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</a:tr>
              <a:tr h="597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Alcaldía local de La Candelaria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5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PONALSAR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10</a:t>
                      </a:r>
                      <a:endParaRPr lang="es-CO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>
                          <a:effectLst/>
                          <a:latin typeface="Arial" panose="020B0604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1</a:t>
                      </a:r>
                      <a:endParaRPr lang="es-CO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</a:tr>
              <a:tr h="339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UAECOB</a:t>
                      </a:r>
                      <a:endParaRPr lang="es-CO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59</a:t>
                      </a:r>
                      <a:endParaRPr lang="es-CO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7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9</a:t>
                      </a:r>
                      <a:endParaRPr lang="es-CO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313</a:t>
                      </a:r>
                      <a:endParaRPr lang="es-CO" sz="1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851" marR="40851" marT="40851" marB="408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s-CO" sz="1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03" marR="774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201814" y="2246115"/>
            <a:ext cx="208486" cy="72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203" tIns="51602" rIns="103203" bIns="51602" numCol="1" anchor="ctr" anchorCtr="0" compatLnSpc="1">
            <a:prstTxWarp prst="textNoShape">
              <a:avLst/>
            </a:prstTxWarp>
            <a:spAutoFit/>
          </a:bodyPr>
          <a:lstStyle/>
          <a:p>
            <a:pPr defTabSz="10319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31">
                <a:latin typeface="Arial" panose="020B0604020202020204" pitchFamily="34" charset="0"/>
              </a:rPr>
              <a:t/>
            </a:r>
            <a:br>
              <a:rPr lang="es-CO" altLang="es-CO" sz="2031">
                <a:latin typeface="Arial" panose="020B0604020202020204" pitchFamily="34" charset="0"/>
              </a:rPr>
            </a:br>
            <a:endParaRPr lang="es-CO" altLang="es-CO" sz="2031">
              <a:latin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600840" y="6552286"/>
            <a:ext cx="5456801" cy="63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752" i="1" dirty="0">
                <a:ea typeface="Calibri" panose="020F0502020204030204" pitchFamily="34" charset="0"/>
                <a:cs typeface="Arial" panose="020B0604020202020204" pitchFamily="34" charset="0"/>
              </a:rPr>
              <a:t>* Pendiente incluir recursos SDS, IPES, MEBOG, SDM y logística privada.</a:t>
            </a:r>
            <a:endParaRPr lang="es-ES" sz="1752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64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503903"/>
              </p:ext>
            </p:extLst>
          </p:nvPr>
        </p:nvGraphicFramePr>
        <p:xfrm>
          <a:off x="152400" y="1005041"/>
          <a:ext cx="9999785" cy="644128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339119"/>
                <a:gridCol w="6660666"/>
              </a:tblGrid>
              <a:tr h="198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Servicio de respuesta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Ejecutores de la respuesta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859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Accesibilidad y transporte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Secretaría Distrital de Movilidad (RP), IDU, IDRD, Unidad Administrativa Especial Aeronáutica Civil, UAERMV, Transmilenio S.A, Transmilenio S.A – SITP, Alcaldías Locales, Ejército Nacional, Fuerza Aérea Colombiana, Policía Nacional, Policía Nacional – Tránsito, Terminal de Transporte S.A.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** Empresa privada de logística.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551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Salud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Secretaría Distrital de Salud (RP), UAECOB, Instituciones prestadoras de salud públicas y privadas, Defensa Civil - </a:t>
                      </a:r>
                      <a:r>
                        <a:rPr lang="es-ES" sz="1100" dirty="0">
                          <a:effectLst/>
                        </a:rPr>
                        <a:t>Seccional Bogotá</a:t>
                      </a:r>
                      <a:r>
                        <a:rPr lang="es-CO" sz="1100" dirty="0">
                          <a:effectLst/>
                        </a:rPr>
                        <a:t>, Ejército Nacional, Fuerza Aérea Colombiana, Policía Nacional, Bomberos Voluntarios de Bogotá D.C., Cruz Roja Colombiana – Seccional Cundinamarca y Bogotá.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551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Búsqueda y rescate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UAECOB (RP), IDU, IDIGER, Unidad Administrativa Especial Aeronáutica Civil, UAERMV, Defensa Civil - </a:t>
                      </a:r>
                      <a:r>
                        <a:rPr lang="es-ES" sz="1100" dirty="0">
                          <a:effectLst/>
                        </a:rPr>
                        <a:t>Seccional Bogotá</a:t>
                      </a:r>
                      <a:r>
                        <a:rPr lang="es-CO" sz="1100" dirty="0">
                          <a:effectLst/>
                        </a:rPr>
                        <a:t>, Ejército Nacional, Ponalsar, Bomberos Aeronáuticos, Bomberos Voluntarios de Bogotá D.C., Cruz Roja Colombiana – Seccional Cundinamarca y Bogotá.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551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Extinción de incendios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UAECOB (RP), Secretaría Distrital de Ambiente, IDIGER, IDRD, Unidad Administrativa Especial, Aeronáutica Civil, EAB – ESP, Defensa Civil - </a:t>
                      </a:r>
                      <a:r>
                        <a:rPr lang="es-ES" sz="1100" dirty="0">
                          <a:effectLst/>
                        </a:rPr>
                        <a:t>Seccional Bogotá</a:t>
                      </a:r>
                      <a:r>
                        <a:rPr lang="es-CO" sz="1100" dirty="0">
                          <a:effectLst/>
                        </a:rPr>
                        <a:t>, Ejército Nacional, Fuerza Aérea Colombiana, Ponalsar, Bomberos Aeronáuticos, Bomberos Voluntarios de Bogotá D.C.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364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Evacuación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IDIGER (RP), Secretaría Distrital de Ambiente, Secretaría Distrital de Salud, UAECOB, Alcaldías Locales, Policía Nacional.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4658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Agua potable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EAB – ESP (RP), Secretaría Distrital de Ambiente, Secretaría Distrital de Hábitat, Secretaría Distrital de Salud, IDIGER, Alcaldías Locales, Ejército Nacional, Cruz Roja Colombiana – Seccional Cundinamarca y Bogotá.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6946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Restablecimiento de contactos familiares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Secretaría Distrital de Integración Social (RP), Secretaría Distrital de Salud, ICBF, IDIGER, Instituto Nacional de Medicina Legal y Ciencias Forenses, Alcaldías Locales, Unidad Administrativa Especial Migración Colombia, Policía Nacional, Cruz Roja Colombiana – Seccional Cundinamarca y Bogotá, Gestores de Convivencia (SSCJ).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529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Manejo de escombros y residuos vegetales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Secretaría Distrital de Ambiente (RP), UAERMV (RP), IDU, IDIGER, IDRD, UAECOB, UAESP, EAB – ESP, Alcaldías Locales, Jardín Botánico "José Celestino Mutis", Policía Nacional – Inspección de policía local, Codensa.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380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Manejo de cadáveres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UAESP (RP), Secretaría Distrital de Ambiente, Secretaría Distrital de Salud, IDRD, Instituto Nacional de Medicina Legal y Ciencias Forenses, Fiscalía General de la Nación – CTI, Policía Nacional.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859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Seguridad y convivencia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Secretaría Distrital de Seguridad, Convivencia y Justicia (RP), Secretaría Distrital de Gobierno, ICBF, IDIGER, Alcaldías Locales (Santafé y La Candelaria), </a:t>
                      </a:r>
                      <a:r>
                        <a:rPr lang="es-ES" sz="1100" dirty="0">
                          <a:effectLst/>
                        </a:rPr>
                        <a:t>Alta Consejería para el Derecho de las Victimas</a:t>
                      </a:r>
                      <a:r>
                        <a:rPr lang="es-CO" sz="1100" dirty="0">
                          <a:effectLst/>
                        </a:rPr>
                        <a:t>, </a:t>
                      </a:r>
                      <a:r>
                        <a:rPr lang="es-ES" sz="1100" dirty="0">
                          <a:effectLst/>
                        </a:rPr>
                        <a:t>Personería de Bogotá</a:t>
                      </a:r>
                      <a:r>
                        <a:rPr lang="es-CO" sz="1100" dirty="0">
                          <a:effectLst/>
                        </a:rPr>
                        <a:t>, </a:t>
                      </a:r>
                      <a:r>
                        <a:rPr lang="es-ES" sz="1100" dirty="0">
                          <a:effectLst/>
                        </a:rPr>
                        <a:t>Defensoría del Pueblo</a:t>
                      </a:r>
                      <a:r>
                        <a:rPr lang="es-CO" sz="1100" dirty="0">
                          <a:effectLst/>
                        </a:rPr>
                        <a:t>, Ejército Nacional, Fiscalía General de la Nación, Policía Nacional.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** IPES, Empresa Teleférico a Monserrate SAS (logística privada), Santuario de Monserrate.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198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Información pública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IDIGER (RP).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</a:tr>
              <a:tr h="19889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(**) Entidades, instituciones u organizaciones, no incluidas en el Marco de Actuación, pero con participación durante Semana Santa 2017.</a:t>
                      </a:r>
                      <a:endParaRPr lang="es-C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518" marR="15518" marT="15518" marB="15518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208088" y="32983"/>
            <a:ext cx="9112250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Servicios de respuesta</a:t>
            </a:r>
          </a:p>
          <a:p>
            <a:pPr algn="r"/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01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1208088" y="173659"/>
            <a:ext cx="9112250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Funciones de respuesta</a:t>
            </a:r>
          </a:p>
          <a:p>
            <a:pPr algn="r"/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98913" y="1852613"/>
            <a:ext cx="1032033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CO" altLang="es-C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CO" alt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33400"/>
              </p:ext>
            </p:extLst>
          </p:nvPr>
        </p:nvGraphicFramePr>
        <p:xfrm>
          <a:off x="4313238" y="1833563"/>
          <a:ext cx="5859462" cy="4353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0112"/>
                <a:gridCol w="3809350"/>
              </a:tblGrid>
              <a:tr h="362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Función de respuesta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 principal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615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Planeación y manejo general de la respuesta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8681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 de daños, riesgos asociados y análisis de necesidades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Todas las entidades son responsables en esta función.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507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Logística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615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Telecomunicaciones para la respuesta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615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Aspectos financieros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Hacienda – Instituto Distrital de Gestión de Riesgos y Cambio Climático.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615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Aspectos jurídicos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Jurídica Distrital - Instituto Distrital de Gestión de Riesgos y Cambio Climático.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5" y="1871664"/>
            <a:ext cx="4146150" cy="29988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0885" y="4889593"/>
            <a:ext cx="348111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Equipos de respuesta, Santuario de Monserrate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IDIGER</a:t>
            </a:r>
          </a:p>
        </p:txBody>
      </p:sp>
    </p:spTree>
    <p:extLst>
      <p:ext uri="{BB962C8B-B14F-4D97-AF65-F5344CB8AC3E}">
        <p14:creationId xmlns:p14="http://schemas.microsoft.com/office/powerpoint/2010/main" val="23513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386982"/>
              </p:ext>
            </p:extLst>
          </p:nvPr>
        </p:nvGraphicFramePr>
        <p:xfrm>
          <a:off x="1325287" y="1937727"/>
          <a:ext cx="7669764" cy="3417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8361"/>
                <a:gridCol w="2776834"/>
                <a:gridCol w="285456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de coordinación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Cuándo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Dónde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1428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Puesto de Mando Unificado – PMU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activa ante la presencia de dos o más entidades respondientes.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ubica en terreno (próximo a la zona de impacto), con instalaciones provisionales.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76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de Operaciones de Emergencias - COE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activa por solicitud del Director del IDIGER ante </a:t>
                      </a: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posibilidad </a:t>
                      </a: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situación intensa y/o extendida de daños y/o pérdidas, crisis social y/o institucional.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ubica en el Centro de Comando, Control, Comunicaciones y Cómputo de Bogotá – C4 (Cl 20 No. 68A-06)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525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Distrital de Gestión de Riesgos y Cambio Climático CDGR-CC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activa por solicitud del Alcalde Mayor o del Director del IDIGER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ubica en la Alcaldía Mayor o en el Centro Distrital de Comando, Control, Comunicaciones y Cómputo de Bogotá – C4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01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208088" y="173659"/>
            <a:ext cx="9112250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Niveles de actuación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 txBox="1">
            <a:spLocks/>
          </p:cNvSpPr>
          <p:nvPr/>
        </p:nvSpPr>
        <p:spPr bwMode="auto">
          <a:xfrm>
            <a:off x="308111" y="4513093"/>
            <a:ext cx="9704112" cy="164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O" sz="2500" dirty="0" smtClean="0"/>
              <a:t>Definir </a:t>
            </a:r>
            <a:r>
              <a:rPr lang="es-CO" sz="2500" dirty="0"/>
              <a:t>los aspectos principales que permitan la coordinación de las entidades pertenecientes al SDGR-CC en las acciones de reducción del riesgo y manejo de emergencias en los </a:t>
            </a:r>
            <a:r>
              <a:rPr lang="es-CO" sz="2500" dirty="0" smtClean="0"/>
              <a:t>sitios </a:t>
            </a:r>
            <a:r>
              <a:rPr lang="es-CO" sz="2500" dirty="0"/>
              <a:t>de mayor aglomeración de público, asociados con las actividades que se llevarán a cabo durante la Semana Santa 2017</a:t>
            </a:r>
            <a:r>
              <a:rPr lang="es-CO" sz="2500" dirty="0" smtClean="0"/>
              <a:t>.</a:t>
            </a:r>
            <a:endParaRPr lang="es-CO" sz="25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208088" y="173659"/>
            <a:ext cx="9112250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Objetivo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E:\IDIGER2017\PC_Semana_Santa\Fotos_Semana_Santa\DSC_0075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14" y="1363608"/>
            <a:ext cx="3960507" cy="2749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272631" y="4112698"/>
            <a:ext cx="37750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Peregrinación 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Santuario de </a:t>
            </a: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Monserrate - Fuente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IDIGER</a:t>
            </a:r>
            <a:endParaRPr lang="es-CO" sz="10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1778"/>
            <a:ext cx="103203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" y="3135756"/>
            <a:ext cx="1032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s-CO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0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30629" y="159197"/>
            <a:ext cx="10189709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Principales actividades Semana Santa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724"/>
            <a:ext cx="10320338" cy="5449699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949653" y="6793478"/>
            <a:ext cx="715123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Ubicación 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las principales actividades Semana Santa 2017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Google earth, modificado por el autor</a:t>
            </a:r>
          </a:p>
        </p:txBody>
      </p:sp>
    </p:spTree>
    <p:extLst>
      <p:ext uri="{BB962C8B-B14F-4D97-AF65-F5344CB8AC3E}">
        <p14:creationId xmlns:p14="http://schemas.microsoft.com/office/powerpoint/2010/main" val="29383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30629" y="173659"/>
            <a:ext cx="10189709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Programación de actividades</a:t>
            </a:r>
          </a:p>
        </p:txBody>
      </p:sp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2" y="1357688"/>
            <a:ext cx="8335108" cy="5254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41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30629" y="173659"/>
            <a:ext cx="10189709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Histórico de aforos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445504"/>
              </p:ext>
            </p:extLst>
          </p:nvPr>
        </p:nvGraphicFramePr>
        <p:xfrm>
          <a:off x="4775185" y="1357689"/>
          <a:ext cx="5368940" cy="2007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028"/>
                <a:gridCol w="657225"/>
                <a:gridCol w="687515"/>
                <a:gridCol w="600203"/>
                <a:gridCol w="783969"/>
                <a:gridCol w="11430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Esperado 2017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Santuario de Monserrate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150.151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135.298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105.150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Santuario de Guadalupe 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Parroquia el Niño Jesús 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35.667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Árbol de La Vida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41.667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498963" y="1482313"/>
            <a:ext cx="3967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Aforos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</a:rPr>
              <a:t>presentados en las </a:t>
            </a: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principales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</a:rPr>
              <a:t>actividades durante la Semana Santa. </a:t>
            </a:r>
            <a:endParaRPr lang="es-CO" sz="1600" dirty="0"/>
          </a:p>
        </p:txBody>
      </p:sp>
      <p:pic>
        <p:nvPicPr>
          <p:cNvPr id="10" name="Imagen 9" descr="http://www.bogota.gov.co/sites/default/files/u2555/palo_ahorcado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r="4257"/>
          <a:stretch/>
        </p:blipFill>
        <p:spPr bwMode="auto">
          <a:xfrm>
            <a:off x="498964" y="4000030"/>
            <a:ext cx="3967950" cy="2655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98964" y="6655671"/>
            <a:ext cx="3967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Peregrinación al Árbol de la </a:t>
            </a: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Vida Fuente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http://www.bogota.gov.co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658829" y="6646809"/>
            <a:ext cx="27007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tabLst>
                <a:tab pos="2700020" algn="ctr"/>
                <a:tab pos="4114800" algn="l"/>
              </a:tabLs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Histórico de aforos por actividad	</a:t>
            </a:r>
            <a:endParaRPr lang="es-ES" sz="10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8963" y="2309130"/>
            <a:ext cx="3967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</a:rPr>
              <a:t>reducción de asistentes al Santuario de Monserrate, </a:t>
            </a:r>
            <a:r>
              <a:rPr lang="es-CO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en 2016, </a:t>
            </a:r>
            <a:r>
              <a:rPr lang="es-CO" sz="1600" dirty="0">
                <a:latin typeface="Arial" panose="020B0604020202020204" pitchFamily="34" charset="0"/>
                <a:ea typeface="Calibri" panose="020F0502020204030204" pitchFamily="34" charset="0"/>
              </a:rPr>
              <a:t>obedeció al cierre del sendero peatonal</a:t>
            </a:r>
            <a:endParaRPr lang="es-CO" sz="16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977" y="3503766"/>
            <a:ext cx="5401524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094394"/>
              </p:ext>
            </p:extLst>
          </p:nvPr>
        </p:nvGraphicFramePr>
        <p:xfrm>
          <a:off x="153360" y="1476793"/>
          <a:ext cx="4879729" cy="2353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92"/>
                <a:gridCol w="588578"/>
                <a:gridCol w="588578"/>
                <a:gridCol w="588578"/>
                <a:gridCol w="858605"/>
                <a:gridCol w="931398"/>
              </a:tblGrid>
              <a:tr h="4467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Esperado 2017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263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Domingo de Ramos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24.218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16.173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Jueves Santo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22.007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28.274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19.160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Viernes Santo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68.823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50.195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43.073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Sábado Santo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15.649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16.447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13.099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67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Domingo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Resurrección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26.272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16.164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16.212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152.165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137.313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39.716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481775"/>
              </p:ext>
            </p:extLst>
          </p:nvPr>
        </p:nvGraphicFramePr>
        <p:xfrm>
          <a:off x="5239545" y="1472877"/>
          <a:ext cx="4957764" cy="2357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399"/>
                <a:gridCol w="606097"/>
                <a:gridCol w="606097"/>
                <a:gridCol w="606097"/>
                <a:gridCol w="884159"/>
                <a:gridCol w="891915"/>
              </a:tblGrid>
              <a:tr h="4478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Esperado 2017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406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Domingo de Ramos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2.267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Jueves Santo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Viernes Santo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3.333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Sábado Santo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7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Domingo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Resurrección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15.514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15.515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12.816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ítulo 1"/>
          <p:cNvSpPr txBox="1">
            <a:spLocks/>
          </p:cNvSpPr>
          <p:nvPr/>
        </p:nvSpPr>
        <p:spPr bwMode="auto">
          <a:xfrm>
            <a:off x="0" y="173659"/>
            <a:ext cx="10320338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Histórico de aforos por día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83029" y="1126154"/>
            <a:ext cx="452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Santuario de Monserrate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483962" y="1126154"/>
            <a:ext cx="4468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Santuario de Guadalupe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83029" y="6514994"/>
            <a:ext cx="27007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tabLst>
                <a:tab pos="2700020" algn="ctr"/>
                <a:tab pos="4114800" algn="l"/>
              </a:tabLs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Histórico de aforos </a:t>
            </a: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Santuario de Monserrate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s-ES" sz="10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464627" y="6514994"/>
            <a:ext cx="43944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tabLst>
                <a:tab pos="2700020" algn="ctr"/>
                <a:tab pos="4114800" algn="l"/>
              </a:tabLs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Histórico de aforos </a:t>
            </a: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Santuarios Guadalupe y La Peña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s-ES" sz="10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30" y="3851031"/>
            <a:ext cx="4525348" cy="2681579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7" y="3851031"/>
            <a:ext cx="4488265" cy="2663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61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 bwMode="auto">
          <a:xfrm>
            <a:off x="0" y="173659"/>
            <a:ext cx="10320338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Histórico de aforos por día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83029" y="1252181"/>
            <a:ext cx="452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Parroquia El Niño Jesús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242230" y="1252181"/>
            <a:ext cx="452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Árbol de la Vida (viacrucis)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836703"/>
              </p:ext>
            </p:extLst>
          </p:nvPr>
        </p:nvGraphicFramePr>
        <p:xfrm>
          <a:off x="283029" y="1660411"/>
          <a:ext cx="4731884" cy="2119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877"/>
                <a:gridCol w="570746"/>
                <a:gridCol w="570746"/>
                <a:gridCol w="570746"/>
                <a:gridCol w="832590"/>
                <a:gridCol w="903179"/>
              </a:tblGrid>
              <a:tr h="486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Esperado 2017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28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Jueves Santo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8.667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Viernes Santo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14.167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Sábado Santo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11.167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6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Domingo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Resurrección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12.333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94.514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24.015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26.516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22.000</a:t>
                      </a:r>
                      <a:endParaRPr lang="es-ES" sz="11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406476"/>
              </p:ext>
            </p:extLst>
          </p:nvPr>
        </p:nvGraphicFramePr>
        <p:xfrm>
          <a:off x="5245555" y="1668405"/>
          <a:ext cx="4698546" cy="889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832"/>
                <a:gridCol w="566725"/>
                <a:gridCol w="566725"/>
                <a:gridCol w="566725"/>
                <a:gridCol w="826724"/>
                <a:gridCol w="896815"/>
              </a:tblGrid>
              <a:tr h="5595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Esperado 2017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</a:tr>
              <a:tr h="329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Viernes Santo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43.333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60.000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35" y="3415278"/>
            <a:ext cx="4502244" cy="299907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83029" y="6514994"/>
            <a:ext cx="27007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tabLst>
                <a:tab pos="2700020" algn="ctr"/>
                <a:tab pos="4114800" algn="l"/>
              </a:tabLs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Histórico de aforos </a:t>
            </a: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Parroquia El Niño Jesús</a:t>
            </a:r>
            <a:endParaRPr lang="es-ES" sz="10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242230" y="6514994"/>
            <a:ext cx="27007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2700020" algn="ctr"/>
                <a:tab pos="4114800" algn="l"/>
              </a:tabLst>
            </a:pP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Histórico de aforos </a:t>
            </a: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Árbol de la Vida</a:t>
            </a:r>
            <a:endParaRPr lang="es-ES" sz="10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9" y="3745487"/>
            <a:ext cx="4525348" cy="27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0" y="39296"/>
            <a:ext cx="10320338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Escenario de riesgo por aglomeraciones de público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1451" y="4789475"/>
            <a:ext cx="55337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17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Antecedentes </a:t>
            </a:r>
          </a:p>
          <a:p>
            <a:pPr lvl="0" algn="just">
              <a:spcAft>
                <a:spcPts val="0"/>
              </a:spcAft>
            </a:pPr>
            <a:endParaRPr lang="es-ES" sz="1000" dirty="0" smtClean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lvl="0" algn="just">
              <a:spcAft>
                <a:spcPts val="0"/>
              </a:spcAft>
            </a:pPr>
            <a:r>
              <a:rPr lang="es-ES" sz="1700" b="1" dirty="0" smtClean="0">
                <a:latin typeface="Arial" panose="020B0604020202020204" pitchFamily="34" charset="0"/>
                <a:ea typeface="MS Mincho" panose="02020609040205080304" pitchFamily="49" charset="-128"/>
              </a:rPr>
              <a:t>Incendio </a:t>
            </a:r>
            <a:r>
              <a:rPr lang="es-ES" sz="1700" b="1" dirty="0">
                <a:latin typeface="Arial" panose="020B0604020202020204" pitchFamily="34" charset="0"/>
                <a:ea typeface="MS Mincho" panose="02020609040205080304" pitchFamily="49" charset="-128"/>
              </a:rPr>
              <a:t>forestal de los Cerros Orientales </a:t>
            </a:r>
            <a:endParaRPr lang="es-ES" sz="1700" b="1" dirty="0" smtClean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700" dirty="0">
                <a:latin typeface="Arial" panose="020B0604020202020204" pitchFamily="34" charset="0"/>
                <a:ea typeface="MS Mincho" panose="02020609040205080304" pitchFamily="49" charset="-128"/>
              </a:rPr>
              <a:t>D</a:t>
            </a:r>
            <a:r>
              <a:rPr lang="es-ES" sz="1700" dirty="0" smtClean="0">
                <a:latin typeface="Arial" panose="020B0604020202020204" pitchFamily="34" charset="0"/>
                <a:ea typeface="MS Mincho" panose="02020609040205080304" pitchFamily="49" charset="-128"/>
              </a:rPr>
              <a:t>iciembre </a:t>
            </a:r>
            <a:r>
              <a:rPr lang="es-ES" sz="1700" dirty="0">
                <a:latin typeface="Arial" panose="020B0604020202020204" pitchFamily="34" charset="0"/>
                <a:ea typeface="MS Mincho" panose="02020609040205080304" pitchFamily="49" charset="-128"/>
              </a:rPr>
              <a:t>de 2015 </a:t>
            </a:r>
            <a:endParaRPr lang="es-ES" sz="1700" dirty="0" smtClean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700" dirty="0" smtClean="0">
                <a:latin typeface="Arial" panose="020B0604020202020204" pitchFamily="34" charset="0"/>
                <a:ea typeface="MS Mincho" panose="02020609040205080304" pitchFamily="49" charset="-128"/>
              </a:rPr>
              <a:t>Destrucción </a:t>
            </a:r>
            <a:r>
              <a:rPr lang="es-ES" sz="1700" dirty="0">
                <a:latin typeface="Arial" panose="020B0604020202020204" pitchFamily="34" charset="0"/>
                <a:ea typeface="MS Mincho" panose="02020609040205080304" pitchFamily="49" charset="-128"/>
              </a:rPr>
              <a:t>parte de la capa vegetal </a:t>
            </a:r>
            <a:endParaRPr lang="es-ES" sz="1700" dirty="0" smtClean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700" dirty="0" smtClean="0">
                <a:latin typeface="Arial" panose="020B0604020202020204" pitchFamily="34" charset="0"/>
                <a:ea typeface="MS Mincho" panose="02020609040205080304" pitchFamily="49" charset="-128"/>
              </a:rPr>
              <a:t>Cierre </a:t>
            </a:r>
            <a:r>
              <a:rPr lang="es-ES" sz="1700" dirty="0">
                <a:latin typeface="Arial" panose="020B0604020202020204" pitchFamily="34" charset="0"/>
                <a:ea typeface="MS Mincho" panose="02020609040205080304" pitchFamily="49" charset="-128"/>
              </a:rPr>
              <a:t>del sendero de piedra para el ingreso al Santuario de </a:t>
            </a:r>
            <a:r>
              <a:rPr lang="es-ES" sz="1700" dirty="0" smtClean="0">
                <a:latin typeface="Arial" panose="020B0604020202020204" pitchFamily="34" charset="0"/>
                <a:ea typeface="MS Mincho" panose="02020609040205080304" pitchFamily="49" charset="-128"/>
              </a:rPr>
              <a:t>Monserrate.</a:t>
            </a:r>
            <a:endParaRPr lang="es-E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65" y="1236712"/>
            <a:ext cx="3779520" cy="251968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65" y="3941891"/>
            <a:ext cx="3779520" cy="2519680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171451" y="1240121"/>
            <a:ext cx="574917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Resultado de la peregrinación de miles de personas que acuden a diferentes santuarios e iglesias de la Capital, se configuran condiciones significativas de </a:t>
            </a: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riesgo:</a:t>
            </a:r>
          </a:p>
          <a:p>
            <a:pPr algn="just"/>
            <a:endParaRPr lang="es-CO" sz="17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Sobre aforo, estampidas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aprisionamiento 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por multitud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Conductas no adaptativas e intoxicaciones alimentarias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Colapso 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estructuras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ncendios estructurales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Incendios 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forestales </a:t>
            </a:r>
            <a:endParaRPr lang="es-CO" sz="17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Deslizamientos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Lluvias 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torrenciales </a:t>
            </a:r>
            <a:endParaRPr lang="es-CO" sz="17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</a:rPr>
              <a:t>ormentas 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</a:rPr>
              <a:t>eléctricas.</a:t>
            </a:r>
            <a:endParaRPr lang="es-ES" sz="1700" dirty="0"/>
          </a:p>
        </p:txBody>
      </p:sp>
      <p:sp>
        <p:nvSpPr>
          <p:cNvPr id="8" name="Rectángulo 7"/>
          <p:cNvSpPr/>
          <p:nvPr/>
        </p:nvSpPr>
        <p:spPr>
          <a:xfrm>
            <a:off x="6179966" y="3719279"/>
            <a:ext cx="37795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s-CO" sz="1050" i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Incendio forestal diciembre de </a:t>
            </a:r>
            <a:r>
              <a:rPr lang="es-CO" sz="1000" i="1" dirty="0" smtClean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2015. </a:t>
            </a:r>
            <a:r>
              <a:rPr lang="es-CO" sz="1050" i="1" dirty="0" smtClean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</a:t>
            </a:r>
            <a:r>
              <a:rPr lang="es-CO" sz="1050" i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IDIGER</a:t>
            </a:r>
            <a:endParaRPr lang="es-ES" sz="1050" i="1" dirty="0">
              <a:solidFill>
                <a:srgbClr val="0070C0"/>
              </a:solidFill>
              <a:effectLst/>
              <a:latin typeface="Times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179965" y="6405083"/>
            <a:ext cx="3779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s-CO" sz="1050" i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Movimientos en masa sendero peatonal Santuario de Monserrate </a:t>
            </a:r>
            <a:endParaRPr lang="es-ES" sz="1050" i="1" dirty="0">
              <a:solidFill>
                <a:srgbClr val="0070C0"/>
              </a:solidFill>
              <a:latin typeface="Times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CO" sz="1050" i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IDIGER</a:t>
            </a:r>
            <a:endParaRPr lang="es-ES" sz="1050" i="1" dirty="0">
              <a:solidFill>
                <a:srgbClr val="0070C0"/>
              </a:solidFill>
              <a:latin typeface="Times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61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0338" cy="11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0" y="173659"/>
            <a:ext cx="10320338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Acciones de prevención</a:t>
            </a:r>
            <a:endParaRPr lang="es-CO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5185" y="1420445"/>
            <a:ext cx="4398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Obras en el Santuario de Monserrate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6" b="3489"/>
          <a:stretch/>
        </p:blipFill>
        <p:spPr bwMode="auto">
          <a:xfrm>
            <a:off x="271463" y="3414713"/>
            <a:ext cx="4813615" cy="3056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577378" y="1417454"/>
            <a:ext cx="392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s-CO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Apertura del sendero peatonal del Santuario de Monserrate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1840" r="4722" b="10907"/>
          <a:stretch/>
        </p:blipFill>
        <p:spPr bwMode="auto">
          <a:xfrm>
            <a:off x="5577378" y="3414713"/>
            <a:ext cx="4423872" cy="3056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271463" y="1861551"/>
            <a:ext cx="481361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Convenio Ejército 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Nacional </a:t>
            </a: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IDIGER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Instalación 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barreras </a:t>
            </a: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dinámicas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Monto superior </a:t>
            </a:r>
            <a:r>
              <a:rPr lang="es-CO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los 4.300 millones de pesos. </a:t>
            </a:r>
            <a:endParaRPr lang="es-CO" sz="17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Duración: cinco meses</a:t>
            </a:r>
            <a:endParaRPr lang="es-ES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577378" y="2340373"/>
            <a:ext cx="44238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Fecha: sábado 25 de febrero 2017</a:t>
            </a:r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6760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Fondo 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do azul Clar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Fondo oscur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ondo Blanc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</TotalTime>
  <Words>1649</Words>
  <Application>Microsoft Office PowerPoint</Application>
  <PresentationFormat>Personalizado</PresentationFormat>
  <Paragraphs>429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20</vt:i4>
      </vt:variant>
    </vt:vector>
  </HeadingPairs>
  <TitlesOfParts>
    <vt:vector size="33" baseType="lpstr">
      <vt:lpstr>MS Mincho</vt:lpstr>
      <vt:lpstr>Arial</vt:lpstr>
      <vt:lpstr>Arial Rounded MT Bold</vt:lpstr>
      <vt:lpstr>Calibri</vt:lpstr>
      <vt:lpstr>Calibri Light</vt:lpstr>
      <vt:lpstr>Times</vt:lpstr>
      <vt:lpstr>Times New Roman</vt:lpstr>
      <vt:lpstr>Trebuchet MS</vt:lpstr>
      <vt:lpstr>Tw Cen MT</vt:lpstr>
      <vt:lpstr>1_Fondo Blanco</vt:lpstr>
      <vt:lpstr>Fondo azul Claro</vt:lpstr>
      <vt:lpstr>Fondo oscuro</vt:lpstr>
      <vt:lpstr>2_Fondo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Gonzalez</dc:creator>
  <cp:lastModifiedBy>Jorge Suarez Stevenson</cp:lastModifiedBy>
  <cp:revision>65</cp:revision>
  <dcterms:created xsi:type="dcterms:W3CDTF">2016-02-11T17:03:26Z</dcterms:created>
  <dcterms:modified xsi:type="dcterms:W3CDTF">2017-03-31T13:39:52Z</dcterms:modified>
</cp:coreProperties>
</file>